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1596" r:id="rId5"/>
    <p:sldId id="1683" r:id="rId6"/>
    <p:sldId id="1688" r:id="rId7"/>
    <p:sldId id="1684" r:id="rId8"/>
    <p:sldId id="1685" r:id="rId9"/>
    <p:sldId id="1700" r:id="rId10"/>
    <p:sldId id="1701" r:id="rId11"/>
    <p:sldId id="1702" r:id="rId12"/>
    <p:sldId id="1669" r:id="rId13"/>
    <p:sldId id="1670" r:id="rId14"/>
    <p:sldId id="1671" r:id="rId15"/>
    <p:sldId id="1672" r:id="rId16"/>
    <p:sldId id="1673" r:id="rId17"/>
    <p:sldId id="1674" r:id="rId18"/>
    <p:sldId id="1675" r:id="rId19"/>
    <p:sldId id="1676" r:id="rId20"/>
    <p:sldId id="1677" r:id="rId21"/>
    <p:sldId id="1678" r:id="rId22"/>
    <p:sldId id="1679" r:id="rId23"/>
    <p:sldId id="1680" r:id="rId24"/>
    <p:sldId id="1681" r:id="rId25"/>
    <p:sldId id="1682" r:id="rId26"/>
    <p:sldId id="1686" r:id="rId27"/>
    <p:sldId id="1687" r:id="rId28"/>
    <p:sldId id="1689" r:id="rId29"/>
    <p:sldId id="1690" r:id="rId30"/>
    <p:sldId id="1691" r:id="rId31"/>
    <p:sldId id="1694" r:id="rId32"/>
    <p:sldId id="1697" r:id="rId33"/>
    <p:sldId id="1695" r:id="rId34"/>
    <p:sldId id="1696" r:id="rId35"/>
    <p:sldId id="1698" r:id="rId36"/>
    <p:sldId id="1693" r:id="rId37"/>
    <p:sldId id="16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D8971B50-9D53-4F7C-89B3-AF0B2BDB0A88}">
          <p14:sldIdLst>
            <p14:sldId id="1596"/>
            <p14:sldId id="1683"/>
            <p14:sldId id="1688"/>
            <p14:sldId id="1684"/>
            <p14:sldId id="1685"/>
            <p14:sldId id="1700"/>
            <p14:sldId id="1701"/>
            <p14:sldId id="1702"/>
            <p14:sldId id="1669"/>
            <p14:sldId id="1670"/>
            <p14:sldId id="1671"/>
            <p14:sldId id="1672"/>
            <p14:sldId id="1673"/>
            <p14:sldId id="1674"/>
            <p14:sldId id="1675"/>
            <p14:sldId id="1676"/>
            <p14:sldId id="1677"/>
            <p14:sldId id="1678"/>
            <p14:sldId id="1679"/>
            <p14:sldId id="1680"/>
            <p14:sldId id="1681"/>
            <p14:sldId id="1682"/>
            <p14:sldId id="1686"/>
            <p14:sldId id="1687"/>
            <p14:sldId id="1689"/>
            <p14:sldId id="1690"/>
            <p14:sldId id="1691"/>
            <p14:sldId id="1694"/>
            <p14:sldId id="1697"/>
            <p14:sldId id="1695"/>
            <p14:sldId id="1696"/>
            <p14:sldId id="1698"/>
            <p14:sldId id="1693"/>
            <p14:sldId id="16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verson, Lauraine" initials="EL" lastIdx="91" clrIdx="6">
    <p:extLst>
      <p:ext uri="{19B8F6BF-5375-455C-9EA6-DF929625EA0E}">
        <p15:presenceInfo xmlns:p15="http://schemas.microsoft.com/office/powerpoint/2012/main" userId="S::EVERSON@jmt.com::670ee81b-9c2b-4441-bc0b-99ca79cf0934" providerId="AD"/>
      </p:ext>
    </p:extLst>
  </p:cmAuthor>
  <p:cmAuthor id="1" name="Fohl, Ellen" initials="FE" lastIdx="50" clrIdx="0">
    <p:extLst>
      <p:ext uri="{19B8F6BF-5375-455C-9EA6-DF929625EA0E}">
        <p15:presenceInfo xmlns:p15="http://schemas.microsoft.com/office/powerpoint/2012/main" userId="S::efohl@jmt.com::76e9e789-b94d-44b9-b1b2-fc588f2dcb7e" providerId="AD"/>
      </p:ext>
    </p:extLst>
  </p:cmAuthor>
  <p:cmAuthor id="8" name="Duffy, Sean" initials="DS" lastIdx="1" clrIdx="7">
    <p:extLst>
      <p:ext uri="{19B8F6BF-5375-455C-9EA6-DF929625EA0E}">
        <p15:presenceInfo xmlns:p15="http://schemas.microsoft.com/office/powerpoint/2012/main" userId="S::SDuffy@jmt.com::46e4c9cb-808b-436f-9a40-6d4f6043d248" providerId="AD"/>
      </p:ext>
    </p:extLst>
  </p:cmAuthor>
  <p:cmAuthor id="2" name="White, Cassie" initials="WC" lastIdx="1" clrIdx="1">
    <p:extLst>
      <p:ext uri="{19B8F6BF-5375-455C-9EA6-DF929625EA0E}">
        <p15:presenceInfo xmlns:p15="http://schemas.microsoft.com/office/powerpoint/2012/main" userId="S::cwhite2@jmt.com::204923de-310c-49db-b3d3-105918e0c463" providerId="AD"/>
      </p:ext>
    </p:extLst>
  </p:cmAuthor>
  <p:cmAuthor id="3" name="Donahue, Garth" initials="DG [2]" lastIdx="6" clrIdx="2">
    <p:extLst>
      <p:ext uri="{19B8F6BF-5375-455C-9EA6-DF929625EA0E}">
        <p15:presenceInfo xmlns:p15="http://schemas.microsoft.com/office/powerpoint/2012/main" userId="S::Donahue@jmt.com::30bfeea8-eeee-449e-b34b-d2b222751bd3" providerId="AD"/>
      </p:ext>
    </p:extLst>
  </p:cmAuthor>
  <p:cmAuthor id="4" name="Howell, Scott" initials="HS" lastIdx="11" clrIdx="3">
    <p:extLst>
      <p:ext uri="{19B8F6BF-5375-455C-9EA6-DF929625EA0E}">
        <p15:presenceInfo xmlns:p15="http://schemas.microsoft.com/office/powerpoint/2012/main" userId="S::SHowell@jmt.com::563539bb-b8b4-4c44-a77d-66cdc6ef4ab6" providerId="AD"/>
      </p:ext>
    </p:extLst>
  </p:cmAuthor>
  <p:cmAuthor id="5" name="Lahaie, Chad" initials="LC" lastIdx="14" clrIdx="4">
    <p:extLst>
      <p:ext uri="{19B8F6BF-5375-455C-9EA6-DF929625EA0E}">
        <p15:presenceInfo xmlns:p15="http://schemas.microsoft.com/office/powerpoint/2012/main" userId="S::CLahaie@jmt.com::ec6362cd-b123-4e58-bbcf-ef08f28c1c80" providerId="AD"/>
      </p:ext>
    </p:extLst>
  </p:cmAuthor>
  <p:cmAuthor id="6" name="Brown, Kathryn" initials="BK" lastIdx="1" clrIdx="5">
    <p:extLst>
      <p:ext uri="{19B8F6BF-5375-455C-9EA6-DF929625EA0E}">
        <p15:presenceInfo xmlns:p15="http://schemas.microsoft.com/office/powerpoint/2012/main" userId="S::KBrown@jmt.com::d637e8b2-783a-46b3-8113-124d09e7c6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C868C"/>
    <a:srgbClr val="C4C6C9"/>
    <a:srgbClr val="FFAE85"/>
    <a:srgbClr val="FF671D"/>
    <a:srgbClr val="002B55"/>
    <a:srgbClr val="262626"/>
    <a:srgbClr val="000000"/>
    <a:srgbClr val="FFE594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2EA83-B99C-4880-9055-316CC8E4742E}" v="6" dt="2023-05-30T14:54:37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ffy, Sean" userId="46e4c9cb-808b-436f-9a40-6d4f6043d248" providerId="ADAL" clId="{7C42EA83-B99C-4880-9055-316CC8E4742E}"/>
    <pc:docChg chg="custSel addSld modSld addMainMaster delMainMaster modMainMaster modSection">
      <pc:chgData name="Duffy, Sean" userId="46e4c9cb-808b-436f-9a40-6d4f6043d248" providerId="ADAL" clId="{7C42EA83-B99C-4880-9055-316CC8E4742E}" dt="2023-05-30T14:54:42.845" v="281" actId="14100"/>
      <pc:docMkLst>
        <pc:docMk/>
      </pc:docMkLst>
      <pc:sldChg chg="modSp mod">
        <pc:chgData name="Duffy, Sean" userId="46e4c9cb-808b-436f-9a40-6d4f6043d248" providerId="ADAL" clId="{7C42EA83-B99C-4880-9055-316CC8E4742E}" dt="2023-05-30T12:19:58.889" v="113" actId="20577"/>
        <pc:sldMkLst>
          <pc:docMk/>
          <pc:sldMk cId="1245191864" sldId="1669"/>
        </pc:sldMkLst>
        <pc:spChg chg="mod">
          <ac:chgData name="Duffy, Sean" userId="46e4c9cb-808b-436f-9a40-6d4f6043d248" providerId="ADAL" clId="{7C42EA83-B99C-4880-9055-316CC8E4742E}" dt="2023-05-30T12:19:58.889" v="113" actId="20577"/>
          <ac:spMkLst>
            <pc:docMk/>
            <pc:sldMk cId="1245191864" sldId="1669"/>
            <ac:spMk id="28" creationId="{10F8410A-E45D-4BCB-A152-00AB3974A9C6}"/>
          </ac:spMkLst>
        </pc:spChg>
      </pc:sldChg>
      <pc:sldChg chg="modSp mod">
        <pc:chgData name="Duffy, Sean" userId="46e4c9cb-808b-436f-9a40-6d4f6043d248" providerId="ADAL" clId="{7C42EA83-B99C-4880-9055-316CC8E4742E}" dt="2023-05-26T18:46:43.806" v="34" actId="20577"/>
        <pc:sldMkLst>
          <pc:docMk/>
          <pc:sldMk cId="1146417035" sldId="1671"/>
        </pc:sldMkLst>
        <pc:spChg chg="mod">
          <ac:chgData name="Duffy, Sean" userId="46e4c9cb-808b-436f-9a40-6d4f6043d248" providerId="ADAL" clId="{7C42EA83-B99C-4880-9055-316CC8E4742E}" dt="2023-05-26T18:46:43.806" v="34" actId="20577"/>
          <ac:spMkLst>
            <pc:docMk/>
            <pc:sldMk cId="1146417035" sldId="1671"/>
            <ac:spMk id="28" creationId="{10F8410A-E45D-4BCB-A152-00AB3974A9C6}"/>
          </ac:spMkLst>
        </pc:spChg>
      </pc:sldChg>
      <pc:sldChg chg="addSp delSp modSp mod">
        <pc:chgData name="Duffy, Sean" userId="46e4c9cb-808b-436f-9a40-6d4f6043d248" providerId="ADAL" clId="{7C42EA83-B99C-4880-9055-316CC8E4742E}" dt="2023-05-30T14:54:42.845" v="281" actId="14100"/>
        <pc:sldMkLst>
          <pc:docMk/>
          <pc:sldMk cId="3983296061" sldId="1672"/>
        </pc:sldMkLst>
        <pc:graphicFrameChg chg="add del mod">
          <ac:chgData name="Duffy, Sean" userId="46e4c9cb-808b-436f-9a40-6d4f6043d248" providerId="ADAL" clId="{7C42EA83-B99C-4880-9055-316CC8E4742E}" dt="2023-05-30T14:54:32.386" v="279"/>
          <ac:graphicFrameMkLst>
            <pc:docMk/>
            <pc:sldMk cId="3983296061" sldId="1672"/>
            <ac:graphicFrameMk id="3" creationId="{33CF4564-F0EA-D3FD-14CA-5C2A0036F3B2}"/>
          </ac:graphicFrameMkLst>
        </pc:graphicFrameChg>
        <pc:graphicFrameChg chg="add del mod">
          <ac:chgData name="Duffy, Sean" userId="46e4c9cb-808b-436f-9a40-6d4f6043d248" providerId="ADAL" clId="{7C42EA83-B99C-4880-9055-316CC8E4742E}" dt="2023-05-30T12:26:20.484" v="117"/>
          <ac:graphicFrameMkLst>
            <pc:docMk/>
            <pc:sldMk cId="3983296061" sldId="1672"/>
            <ac:graphicFrameMk id="4" creationId="{C59A3855-329C-7E76-068E-D5E9A8050BA6}"/>
          </ac:graphicFrameMkLst>
        </pc:graphicFrameChg>
        <pc:picChg chg="del mod">
          <ac:chgData name="Duffy, Sean" userId="46e4c9cb-808b-436f-9a40-6d4f6043d248" providerId="ADAL" clId="{7C42EA83-B99C-4880-9055-316CC8E4742E}" dt="2023-05-30T12:25:52.479" v="115" actId="21"/>
          <ac:picMkLst>
            <pc:docMk/>
            <pc:sldMk cId="3983296061" sldId="1672"/>
            <ac:picMk id="3" creationId="{0D5899DA-D443-61F4-62F1-5E994C025088}"/>
          </ac:picMkLst>
        </pc:picChg>
        <pc:picChg chg="add mod">
          <ac:chgData name="Duffy, Sean" userId="46e4c9cb-808b-436f-9a40-6d4f6043d248" providerId="ADAL" clId="{7C42EA83-B99C-4880-9055-316CC8E4742E}" dt="2023-05-30T14:54:42.845" v="281" actId="14100"/>
          <ac:picMkLst>
            <pc:docMk/>
            <pc:sldMk cId="3983296061" sldId="1672"/>
            <ac:picMk id="12" creationId="{70E1F072-2CDF-7C9D-70C4-D52A7A2DD700}"/>
          </ac:picMkLst>
        </pc:picChg>
        <pc:picChg chg="add del mod">
          <ac:chgData name="Duffy, Sean" userId="46e4c9cb-808b-436f-9a40-6d4f6043d248" providerId="ADAL" clId="{7C42EA83-B99C-4880-9055-316CC8E4742E}" dt="2023-05-30T14:53:59.453" v="277" actId="21"/>
          <ac:picMkLst>
            <pc:docMk/>
            <pc:sldMk cId="3983296061" sldId="1672"/>
            <ac:picMk id="13" creationId="{28F85692-CC6E-CA4B-390E-D924A717B26E}"/>
          </ac:picMkLst>
        </pc:pic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4" creationId="{60EBC8F4-0733-28C8-4319-10FEDA2C2230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5" creationId="{60EBC8F4-0733-28C8-4319-10FEDA2C2230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5" creationId="{EB1B0F34-6BD4-4076-8224-7931A2C3A13D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6" creationId="{6C4FAC9A-CFFE-4B05-AFB7-DF90A0D8A119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6" creationId="{EB1B0F34-6BD4-4076-8224-7931A2C3A13D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7" creationId="{260D61AD-A8A2-4864-BA30-C6EDA7A9D9C5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7" creationId="{6C4FAC9A-CFFE-4B05-AFB7-DF90A0D8A119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8" creationId="{260D61AD-A8A2-4864-BA30-C6EDA7A9D9C5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8" creationId="{27C73C98-53CE-4D22-B054-C87F1A5F87B3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9" creationId="{27C73C98-53CE-4D22-B054-C87F1A5F87B3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9" creationId="{9535A14F-9D2C-C3EA-F927-73CF9BD996C6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10" creationId="{49AB2AB0-8E5A-4420-976B-C3D268AECDA4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10" creationId="{9535A14F-9D2C-C3EA-F927-73CF9BD996C6}"/>
          </ac:cxnSpMkLst>
        </pc:cxnChg>
        <pc:cxnChg chg="add del mod">
          <ac:chgData name="Duffy, Sean" userId="46e4c9cb-808b-436f-9a40-6d4f6043d248" providerId="ADAL" clId="{7C42EA83-B99C-4880-9055-316CC8E4742E}" dt="2023-05-30T14:54:32.386" v="279"/>
          <ac:cxnSpMkLst>
            <pc:docMk/>
            <pc:sldMk cId="3983296061" sldId="1672"/>
            <ac:cxnSpMk id="11" creationId="{299FA223-D5A5-4AF5-B3B6-4C75B94D60E6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11" creationId="{49AB2AB0-8E5A-4420-976B-C3D268AECDA4}"/>
          </ac:cxnSpMkLst>
        </pc:cxnChg>
        <pc:cxnChg chg="add del mod">
          <ac:chgData name="Duffy, Sean" userId="46e4c9cb-808b-436f-9a40-6d4f6043d248" providerId="ADAL" clId="{7C42EA83-B99C-4880-9055-316CC8E4742E}" dt="2023-05-30T12:26:20.484" v="117"/>
          <ac:cxnSpMkLst>
            <pc:docMk/>
            <pc:sldMk cId="3983296061" sldId="1672"/>
            <ac:cxnSpMk id="12" creationId="{299FA223-D5A5-4AF5-B3B6-4C75B94D60E6}"/>
          </ac:cxnSpMkLst>
        </pc:cxnChg>
      </pc:sldChg>
      <pc:sldChg chg="addSp modSp mod">
        <pc:chgData name="Duffy, Sean" userId="46e4c9cb-808b-436f-9a40-6d4f6043d248" providerId="ADAL" clId="{7C42EA83-B99C-4880-9055-316CC8E4742E}" dt="2023-05-30T12:34:01.704" v="249" actId="14100"/>
        <pc:sldMkLst>
          <pc:docMk/>
          <pc:sldMk cId="1234553749" sldId="1675"/>
        </pc:sldMkLst>
        <pc:spChg chg="add mod">
          <ac:chgData name="Duffy, Sean" userId="46e4c9cb-808b-436f-9a40-6d4f6043d248" providerId="ADAL" clId="{7C42EA83-B99C-4880-9055-316CC8E4742E}" dt="2023-05-30T12:33:53.274" v="248" actId="2085"/>
          <ac:spMkLst>
            <pc:docMk/>
            <pc:sldMk cId="1234553749" sldId="1675"/>
            <ac:spMk id="3" creationId="{C2C3D3CD-85D1-ED2D-4790-14E6B8925D15}"/>
          </ac:spMkLst>
        </pc:spChg>
        <pc:spChg chg="mod">
          <ac:chgData name="Duffy, Sean" userId="46e4c9cb-808b-436f-9a40-6d4f6043d248" providerId="ADAL" clId="{7C42EA83-B99C-4880-9055-316CC8E4742E}" dt="2023-05-30T12:34:01.704" v="249" actId="14100"/>
          <ac:spMkLst>
            <pc:docMk/>
            <pc:sldMk cId="1234553749" sldId="1675"/>
            <ac:spMk id="28" creationId="{10F8410A-E45D-4BCB-A152-00AB3974A9C6}"/>
          </ac:spMkLst>
        </pc:spChg>
      </pc:sldChg>
      <pc:sldChg chg="modSp mod">
        <pc:chgData name="Duffy, Sean" userId="46e4c9cb-808b-436f-9a40-6d4f6043d248" providerId="ADAL" clId="{7C42EA83-B99C-4880-9055-316CC8E4742E}" dt="2023-05-30T12:30:58.563" v="217" actId="20577"/>
        <pc:sldMkLst>
          <pc:docMk/>
          <pc:sldMk cId="139363814" sldId="1676"/>
        </pc:sldMkLst>
        <pc:spChg chg="mod">
          <ac:chgData name="Duffy, Sean" userId="46e4c9cb-808b-436f-9a40-6d4f6043d248" providerId="ADAL" clId="{7C42EA83-B99C-4880-9055-316CC8E4742E}" dt="2023-05-30T12:30:58.563" v="217" actId="20577"/>
          <ac:spMkLst>
            <pc:docMk/>
            <pc:sldMk cId="139363814" sldId="1676"/>
            <ac:spMk id="28" creationId="{10F8410A-E45D-4BCB-A152-00AB3974A9C6}"/>
          </ac:spMkLst>
        </pc:spChg>
      </pc:sldChg>
      <pc:sldChg chg="modSp mod">
        <pc:chgData name="Duffy, Sean" userId="46e4c9cb-808b-436f-9a40-6d4f6043d248" providerId="ADAL" clId="{7C42EA83-B99C-4880-9055-316CC8E4742E}" dt="2023-05-30T12:11:43.438" v="87" actId="20577"/>
        <pc:sldMkLst>
          <pc:docMk/>
          <pc:sldMk cId="1778818917" sldId="1688"/>
        </pc:sldMkLst>
        <pc:spChg chg="mod">
          <ac:chgData name="Duffy, Sean" userId="46e4c9cb-808b-436f-9a40-6d4f6043d248" providerId="ADAL" clId="{7C42EA83-B99C-4880-9055-316CC8E4742E}" dt="2023-05-30T12:11:43.438" v="87" actId="20577"/>
          <ac:spMkLst>
            <pc:docMk/>
            <pc:sldMk cId="1778818917" sldId="1688"/>
            <ac:spMk id="28" creationId="{10F8410A-E45D-4BCB-A152-00AB3974A9C6}"/>
          </ac:spMkLst>
        </pc:spChg>
      </pc:sldChg>
      <pc:sldChg chg="modSp mod">
        <pc:chgData name="Duffy, Sean" userId="46e4c9cb-808b-436f-9a40-6d4f6043d248" providerId="ADAL" clId="{7C42EA83-B99C-4880-9055-316CC8E4742E}" dt="2023-05-30T14:53:19.666" v="276" actId="20577"/>
        <pc:sldMkLst>
          <pc:docMk/>
          <pc:sldMk cId="1868678680" sldId="1695"/>
        </pc:sldMkLst>
        <pc:spChg chg="mod">
          <ac:chgData name="Duffy, Sean" userId="46e4c9cb-808b-436f-9a40-6d4f6043d248" providerId="ADAL" clId="{7C42EA83-B99C-4880-9055-316CC8E4742E}" dt="2023-05-30T14:53:19.666" v="276" actId="20577"/>
          <ac:spMkLst>
            <pc:docMk/>
            <pc:sldMk cId="1868678680" sldId="1695"/>
            <ac:spMk id="28" creationId="{10F8410A-E45D-4BCB-A152-00AB3974A9C6}"/>
          </ac:spMkLst>
        </pc:spChg>
      </pc:sldChg>
      <pc:sldChg chg="modSp mod">
        <pc:chgData name="Duffy, Sean" userId="46e4c9cb-808b-436f-9a40-6d4f6043d248" providerId="ADAL" clId="{7C42EA83-B99C-4880-9055-316CC8E4742E}" dt="2023-05-26T18:43:29.145" v="30" actId="20577"/>
        <pc:sldMkLst>
          <pc:docMk/>
          <pc:sldMk cId="136255014" sldId="1699"/>
        </pc:sldMkLst>
        <pc:spChg chg="mod">
          <ac:chgData name="Duffy, Sean" userId="46e4c9cb-808b-436f-9a40-6d4f6043d248" providerId="ADAL" clId="{7C42EA83-B99C-4880-9055-316CC8E4742E}" dt="2023-05-26T18:43:29.145" v="30" actId="20577"/>
          <ac:spMkLst>
            <pc:docMk/>
            <pc:sldMk cId="136255014" sldId="1699"/>
            <ac:spMk id="28" creationId="{10F8410A-E45D-4BCB-A152-00AB3974A9C6}"/>
          </ac:spMkLst>
        </pc:spChg>
      </pc:sldChg>
      <pc:sldChg chg="addSp delSp modSp add mod">
        <pc:chgData name="Duffy, Sean" userId="46e4c9cb-808b-436f-9a40-6d4f6043d248" providerId="ADAL" clId="{7C42EA83-B99C-4880-9055-316CC8E4742E}" dt="2023-05-26T17:38:18.171" v="8" actId="14100"/>
        <pc:sldMkLst>
          <pc:docMk/>
          <pc:sldMk cId="1411711194" sldId="1700"/>
        </pc:sldMkLst>
        <pc:spChg chg="mod">
          <ac:chgData name="Duffy, Sean" userId="46e4c9cb-808b-436f-9a40-6d4f6043d248" providerId="ADAL" clId="{7C42EA83-B99C-4880-9055-316CC8E4742E}" dt="2023-05-26T17:38:18.171" v="8" actId="14100"/>
          <ac:spMkLst>
            <pc:docMk/>
            <pc:sldMk cId="1411711194" sldId="1700"/>
            <ac:spMk id="28" creationId="{10F8410A-E45D-4BCB-A152-00AB3974A9C6}"/>
          </ac:spMkLst>
        </pc:spChg>
        <pc:picChg chg="del">
          <ac:chgData name="Duffy, Sean" userId="46e4c9cb-808b-436f-9a40-6d4f6043d248" providerId="ADAL" clId="{7C42EA83-B99C-4880-9055-316CC8E4742E}" dt="2023-05-26T17:37:11.338" v="1" actId="21"/>
          <ac:picMkLst>
            <pc:docMk/>
            <pc:sldMk cId="1411711194" sldId="1700"/>
            <ac:picMk id="4" creationId="{3E0A8461-168E-9CC2-7101-4A6726DF057B}"/>
          </ac:picMkLst>
        </pc:picChg>
        <pc:picChg chg="add mod">
          <ac:chgData name="Duffy, Sean" userId="46e4c9cb-808b-436f-9a40-6d4f6043d248" providerId="ADAL" clId="{7C42EA83-B99C-4880-9055-316CC8E4742E}" dt="2023-05-26T17:38:12.666" v="5" actId="1076"/>
          <ac:picMkLst>
            <pc:docMk/>
            <pc:sldMk cId="1411711194" sldId="1700"/>
            <ac:picMk id="5" creationId="{C71EE129-77A6-EBF8-79E3-DFF40C9E44EC}"/>
          </ac:picMkLst>
        </pc:picChg>
      </pc:sldChg>
      <pc:sldChg chg="addSp delSp modSp add mod">
        <pc:chgData name="Duffy, Sean" userId="46e4c9cb-808b-436f-9a40-6d4f6043d248" providerId="ADAL" clId="{7C42EA83-B99C-4880-9055-316CC8E4742E}" dt="2023-05-26T17:39:29.896" v="14" actId="14100"/>
        <pc:sldMkLst>
          <pc:docMk/>
          <pc:sldMk cId="1721503801" sldId="1701"/>
        </pc:sldMkLst>
        <pc:picChg chg="add mod">
          <ac:chgData name="Duffy, Sean" userId="46e4c9cb-808b-436f-9a40-6d4f6043d248" providerId="ADAL" clId="{7C42EA83-B99C-4880-9055-316CC8E4742E}" dt="2023-05-26T17:39:29.896" v="14" actId="14100"/>
          <ac:picMkLst>
            <pc:docMk/>
            <pc:sldMk cId="1721503801" sldId="1701"/>
            <ac:picMk id="4" creationId="{A4C97027-DCDA-E6E0-997A-66884F12310B}"/>
          </ac:picMkLst>
        </pc:picChg>
        <pc:picChg chg="del">
          <ac:chgData name="Duffy, Sean" userId="46e4c9cb-808b-436f-9a40-6d4f6043d248" providerId="ADAL" clId="{7C42EA83-B99C-4880-9055-316CC8E4742E}" dt="2023-05-26T17:38:40.514" v="10" actId="21"/>
          <ac:picMkLst>
            <pc:docMk/>
            <pc:sldMk cId="1721503801" sldId="1701"/>
            <ac:picMk id="5" creationId="{C71EE129-77A6-EBF8-79E3-DFF40C9E44EC}"/>
          </ac:picMkLst>
        </pc:picChg>
      </pc:sldChg>
      <pc:sldChg chg="addSp delSp modSp add mod">
        <pc:chgData name="Duffy, Sean" userId="46e4c9cb-808b-436f-9a40-6d4f6043d248" providerId="ADAL" clId="{7C42EA83-B99C-4880-9055-316CC8E4742E}" dt="2023-05-26T17:40:17.678" v="18" actId="14100"/>
        <pc:sldMkLst>
          <pc:docMk/>
          <pc:sldMk cId="939480824" sldId="1702"/>
        </pc:sldMkLst>
        <pc:picChg chg="del">
          <ac:chgData name="Duffy, Sean" userId="46e4c9cb-808b-436f-9a40-6d4f6043d248" providerId="ADAL" clId="{7C42EA83-B99C-4880-9055-316CC8E4742E}" dt="2023-05-26T17:39:43.427" v="16" actId="21"/>
          <ac:picMkLst>
            <pc:docMk/>
            <pc:sldMk cId="939480824" sldId="1702"/>
            <ac:picMk id="4" creationId="{A4C97027-DCDA-E6E0-997A-66884F12310B}"/>
          </ac:picMkLst>
        </pc:picChg>
        <pc:picChg chg="add mod">
          <ac:chgData name="Duffy, Sean" userId="46e4c9cb-808b-436f-9a40-6d4f6043d248" providerId="ADAL" clId="{7C42EA83-B99C-4880-9055-316CC8E4742E}" dt="2023-05-26T17:40:17.678" v="18" actId="14100"/>
          <ac:picMkLst>
            <pc:docMk/>
            <pc:sldMk cId="939480824" sldId="1702"/>
            <ac:picMk id="5" creationId="{E318EAAF-F6A8-98D3-7A11-C14029137812}"/>
          </ac:picMkLst>
        </pc:picChg>
      </pc:sldChg>
      <pc:sldMasterChg chg="new del mod addSldLayout delSldLayout">
        <pc:chgData name="Duffy, Sean" userId="46e4c9cb-808b-436f-9a40-6d4f6043d248" providerId="ADAL" clId="{7C42EA83-B99C-4880-9055-316CC8E4742E}" dt="2023-05-30T14:51:04.337" v="275" actId="2696"/>
        <pc:sldMasterMkLst>
          <pc:docMk/>
          <pc:sldMasterMk cId="2383815634" sldId="2147483709"/>
        </pc:sldMasterMkLst>
        <pc:sldLayoutChg chg="new del replId">
          <pc:chgData name="Duffy, Sean" userId="46e4c9cb-808b-436f-9a40-6d4f6043d248" providerId="ADAL" clId="{7C42EA83-B99C-4880-9055-316CC8E4742E}" dt="2023-05-30T14:51:04.291" v="264" actId="2696"/>
          <pc:sldLayoutMkLst>
            <pc:docMk/>
            <pc:sldMasterMk cId="2383815634" sldId="2147483709"/>
            <pc:sldLayoutMk cId="943672882" sldId="2147483710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291" v="265" actId="2696"/>
          <pc:sldLayoutMkLst>
            <pc:docMk/>
            <pc:sldMasterMk cId="2383815634" sldId="2147483709"/>
            <pc:sldLayoutMk cId="353470427" sldId="2147483711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06" v="266" actId="2696"/>
          <pc:sldLayoutMkLst>
            <pc:docMk/>
            <pc:sldMasterMk cId="2383815634" sldId="2147483709"/>
            <pc:sldLayoutMk cId="3429547234" sldId="2147483712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06" v="267" actId="2696"/>
          <pc:sldLayoutMkLst>
            <pc:docMk/>
            <pc:sldMasterMk cId="2383815634" sldId="2147483709"/>
            <pc:sldLayoutMk cId="2194540045" sldId="2147483713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06" v="268" actId="2696"/>
          <pc:sldLayoutMkLst>
            <pc:docMk/>
            <pc:sldMasterMk cId="2383815634" sldId="2147483709"/>
            <pc:sldLayoutMk cId="2793096139" sldId="2147483714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06" v="269" actId="2696"/>
          <pc:sldLayoutMkLst>
            <pc:docMk/>
            <pc:sldMasterMk cId="2383815634" sldId="2147483709"/>
            <pc:sldLayoutMk cId="833188154" sldId="2147483715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22" v="270" actId="2696"/>
          <pc:sldLayoutMkLst>
            <pc:docMk/>
            <pc:sldMasterMk cId="2383815634" sldId="2147483709"/>
            <pc:sldLayoutMk cId="3144361731" sldId="2147483716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22" v="271" actId="2696"/>
          <pc:sldLayoutMkLst>
            <pc:docMk/>
            <pc:sldMasterMk cId="2383815634" sldId="2147483709"/>
            <pc:sldLayoutMk cId="3913668392" sldId="2147483717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22" v="272" actId="2696"/>
          <pc:sldLayoutMkLst>
            <pc:docMk/>
            <pc:sldMasterMk cId="2383815634" sldId="2147483709"/>
            <pc:sldLayoutMk cId="1695059271" sldId="2147483718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22" v="273" actId="2696"/>
          <pc:sldLayoutMkLst>
            <pc:docMk/>
            <pc:sldMasterMk cId="2383815634" sldId="2147483709"/>
            <pc:sldLayoutMk cId="1210658277" sldId="2147483719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4.322" v="274" actId="2696"/>
          <pc:sldLayoutMkLst>
            <pc:docMk/>
            <pc:sldMasterMk cId="2383815634" sldId="2147483709"/>
            <pc:sldLayoutMk cId="2054903905" sldId="2147483720"/>
          </pc:sldLayoutMkLst>
        </pc:sldLayoutChg>
      </pc:sldMasterChg>
      <pc:sldMasterChg chg="new del mod addSldLayout delSldLayout">
        <pc:chgData name="Duffy, Sean" userId="46e4c9cb-808b-436f-9a40-6d4f6043d248" providerId="ADAL" clId="{7C42EA83-B99C-4880-9055-316CC8E4742E}" dt="2023-05-30T14:51:03.204" v="263" actId="2696"/>
        <pc:sldMasterMkLst>
          <pc:docMk/>
          <pc:sldMasterMk cId="1947635851" sldId="2147483721"/>
        </pc:sldMasterMkLst>
        <pc:sldLayoutChg chg="new del replId">
          <pc:chgData name="Duffy, Sean" userId="46e4c9cb-808b-436f-9a40-6d4f6043d248" providerId="ADAL" clId="{7C42EA83-B99C-4880-9055-316CC8E4742E}" dt="2023-05-30T14:51:03.157" v="252" actId="2696"/>
          <pc:sldLayoutMkLst>
            <pc:docMk/>
            <pc:sldMasterMk cId="1947635851" sldId="2147483721"/>
            <pc:sldLayoutMk cId="1744511286" sldId="2147483722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57" v="253" actId="2696"/>
          <pc:sldLayoutMkLst>
            <pc:docMk/>
            <pc:sldMasterMk cId="1947635851" sldId="2147483721"/>
            <pc:sldLayoutMk cId="1844597708" sldId="2147483723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73" v="254" actId="2696"/>
          <pc:sldLayoutMkLst>
            <pc:docMk/>
            <pc:sldMasterMk cId="1947635851" sldId="2147483721"/>
            <pc:sldLayoutMk cId="2960546060" sldId="2147483724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73" v="255" actId="2696"/>
          <pc:sldLayoutMkLst>
            <pc:docMk/>
            <pc:sldMasterMk cId="1947635851" sldId="2147483721"/>
            <pc:sldLayoutMk cId="3605422684" sldId="2147483725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73" v="256" actId="2696"/>
          <pc:sldLayoutMkLst>
            <pc:docMk/>
            <pc:sldMasterMk cId="1947635851" sldId="2147483721"/>
            <pc:sldLayoutMk cId="2994871767" sldId="2147483726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88" v="257" actId="2696"/>
          <pc:sldLayoutMkLst>
            <pc:docMk/>
            <pc:sldMasterMk cId="1947635851" sldId="2147483721"/>
            <pc:sldLayoutMk cId="567513813" sldId="2147483727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88" v="258" actId="2696"/>
          <pc:sldLayoutMkLst>
            <pc:docMk/>
            <pc:sldMasterMk cId="1947635851" sldId="2147483721"/>
            <pc:sldLayoutMk cId="4067026473" sldId="2147483728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88" v="259" actId="2696"/>
          <pc:sldLayoutMkLst>
            <pc:docMk/>
            <pc:sldMasterMk cId="1947635851" sldId="2147483721"/>
            <pc:sldLayoutMk cId="193164896" sldId="2147483729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188" v="260" actId="2696"/>
          <pc:sldLayoutMkLst>
            <pc:docMk/>
            <pc:sldMasterMk cId="1947635851" sldId="2147483721"/>
            <pc:sldLayoutMk cId="1473478376" sldId="2147483730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204" v="261" actId="2696"/>
          <pc:sldLayoutMkLst>
            <pc:docMk/>
            <pc:sldMasterMk cId="1947635851" sldId="2147483721"/>
            <pc:sldLayoutMk cId="2059008676" sldId="2147483731"/>
          </pc:sldLayoutMkLst>
        </pc:sldLayoutChg>
        <pc:sldLayoutChg chg="new del replId">
          <pc:chgData name="Duffy, Sean" userId="46e4c9cb-808b-436f-9a40-6d4f6043d248" providerId="ADAL" clId="{7C42EA83-B99C-4880-9055-316CC8E4742E}" dt="2023-05-30T14:51:03.204" v="262" actId="2696"/>
          <pc:sldLayoutMkLst>
            <pc:docMk/>
            <pc:sldMasterMk cId="1947635851" sldId="2147483721"/>
            <pc:sldLayoutMk cId="201425437" sldId="214748373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B7F24-6F57-4921-985F-B90E10B0D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A9B7F9-5EEE-4DDB-9148-FF9BDA616C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F01D6-D909-4FCC-B3FE-E30E3037DCD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3777A-F7CF-4086-AC18-82A4FD17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B56A6-DACB-422C-B3CF-C7A516CA72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7572C-51A5-427B-AEED-18EBA1EA8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83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6056-554C-433F-9BB9-C9CB6ACC63F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4CC81-2DE3-4C21-903F-0AD0A066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77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85376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1845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0489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56114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36012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6851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34296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42752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66223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55144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9749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29691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12013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1083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83629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49163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561141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80404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18562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26205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84136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8030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97622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16521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75334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68341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69473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5959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4915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650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9878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57828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8816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TITLE SLIDE – SEE COMMENTS (go to the review tab and click on show comments)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8752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1">
            <a:extLst>
              <a:ext uri="{FF2B5EF4-FFF2-40B4-BE49-F238E27FC236}">
                <a16:creationId xmlns:a16="http://schemas.microsoft.com/office/drawing/2014/main" id="{1B83D1A6-1843-4E79-9C74-504F4F40CF30}"/>
              </a:ext>
            </a:extLst>
          </p:cNvPr>
          <p:cNvSpPr/>
          <p:nvPr userDrawn="1"/>
        </p:nvSpPr>
        <p:spPr>
          <a:xfrm rot="5400000">
            <a:off x="247519" y="-64529"/>
            <a:ext cx="947787" cy="1482171"/>
          </a:xfrm>
          <a:custGeom>
            <a:avLst/>
            <a:gdLst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1663 w 585216"/>
              <a:gd name="connsiteY5" fmla="*/ 1539226 h 1539226"/>
              <a:gd name="connsiteX6" fmla="*/ 1663 w 585216"/>
              <a:gd name="connsiteY6" fmla="*/ 585216 h 1539226"/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21328 w 585216"/>
              <a:gd name="connsiteY5" fmla="*/ 1244259 h 1539226"/>
              <a:gd name="connsiteX6" fmla="*/ 1663 w 585216"/>
              <a:gd name="connsiteY6" fmla="*/ 585216 h 1539226"/>
              <a:gd name="connsiteX7" fmla="*/ 0 w 585216"/>
              <a:gd name="connsiteY7" fmla="*/ 585216 h 1539226"/>
              <a:gd name="connsiteX0" fmla="*/ 0 w 593387"/>
              <a:gd name="connsiteY0" fmla="*/ 585216 h 1244259"/>
              <a:gd name="connsiteX1" fmla="*/ 0 w 593387"/>
              <a:gd name="connsiteY1" fmla="*/ 0 h 1244259"/>
              <a:gd name="connsiteX2" fmla="*/ 585216 w 593387"/>
              <a:gd name="connsiteY2" fmla="*/ 585216 h 1244259"/>
              <a:gd name="connsiteX3" fmla="*/ 583554 w 593387"/>
              <a:gd name="connsiteY3" fmla="*/ 585216 h 1244259"/>
              <a:gd name="connsiteX4" fmla="*/ 593387 w 593387"/>
              <a:gd name="connsiteY4" fmla="*/ 1244258 h 1244259"/>
              <a:gd name="connsiteX5" fmla="*/ 21328 w 593387"/>
              <a:gd name="connsiteY5" fmla="*/ 1244259 h 1244259"/>
              <a:gd name="connsiteX6" fmla="*/ 1663 w 593387"/>
              <a:gd name="connsiteY6" fmla="*/ 585216 h 1244259"/>
              <a:gd name="connsiteX7" fmla="*/ 0 w 593387"/>
              <a:gd name="connsiteY7" fmla="*/ 585216 h 1244259"/>
              <a:gd name="connsiteX0" fmla="*/ 8169 w 601556"/>
              <a:gd name="connsiteY0" fmla="*/ 585216 h 1244258"/>
              <a:gd name="connsiteX1" fmla="*/ 8169 w 601556"/>
              <a:gd name="connsiteY1" fmla="*/ 0 h 1244258"/>
              <a:gd name="connsiteX2" fmla="*/ 593385 w 601556"/>
              <a:gd name="connsiteY2" fmla="*/ 585216 h 1244258"/>
              <a:gd name="connsiteX3" fmla="*/ 591723 w 601556"/>
              <a:gd name="connsiteY3" fmla="*/ 585216 h 1244258"/>
              <a:gd name="connsiteX4" fmla="*/ 601556 w 601556"/>
              <a:gd name="connsiteY4" fmla="*/ 1244258 h 1244258"/>
              <a:gd name="connsiteX5" fmla="*/ 0 w 601556"/>
              <a:gd name="connsiteY5" fmla="*/ 1234427 h 1244258"/>
              <a:gd name="connsiteX6" fmla="*/ 9832 w 601556"/>
              <a:gd name="connsiteY6" fmla="*/ 585216 h 1244258"/>
              <a:gd name="connsiteX7" fmla="*/ 8169 w 601556"/>
              <a:gd name="connsiteY7" fmla="*/ 585216 h 1244258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31160 w 593387"/>
              <a:gd name="connsiteY5" fmla="*/ 123442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3387"/>
              <a:gd name="connsiteY0" fmla="*/ 585216 h 1244262"/>
              <a:gd name="connsiteX1" fmla="*/ 0 w 593387"/>
              <a:gd name="connsiteY1" fmla="*/ 0 h 1244262"/>
              <a:gd name="connsiteX2" fmla="*/ 585216 w 593387"/>
              <a:gd name="connsiteY2" fmla="*/ 585216 h 1244262"/>
              <a:gd name="connsiteX3" fmla="*/ 583554 w 593387"/>
              <a:gd name="connsiteY3" fmla="*/ 585216 h 1244262"/>
              <a:gd name="connsiteX4" fmla="*/ 593387 w 593387"/>
              <a:gd name="connsiteY4" fmla="*/ 1244258 h 1244262"/>
              <a:gd name="connsiteX5" fmla="*/ 11495 w 593387"/>
              <a:gd name="connsiteY5" fmla="*/ 1244262 h 1244262"/>
              <a:gd name="connsiteX6" fmla="*/ 1663 w 593387"/>
              <a:gd name="connsiteY6" fmla="*/ 585216 h 1244262"/>
              <a:gd name="connsiteX7" fmla="*/ 0 w 593387"/>
              <a:gd name="connsiteY7" fmla="*/ 585216 h 1244262"/>
              <a:gd name="connsiteX0" fmla="*/ 0 w 593387"/>
              <a:gd name="connsiteY0" fmla="*/ 585216 h 1244264"/>
              <a:gd name="connsiteX1" fmla="*/ 0 w 593387"/>
              <a:gd name="connsiteY1" fmla="*/ 0 h 1244264"/>
              <a:gd name="connsiteX2" fmla="*/ 585216 w 593387"/>
              <a:gd name="connsiteY2" fmla="*/ 585216 h 1244264"/>
              <a:gd name="connsiteX3" fmla="*/ 583554 w 593387"/>
              <a:gd name="connsiteY3" fmla="*/ 585216 h 1244264"/>
              <a:gd name="connsiteX4" fmla="*/ 593387 w 593387"/>
              <a:gd name="connsiteY4" fmla="*/ 1244258 h 1244264"/>
              <a:gd name="connsiteX5" fmla="*/ 5341 w 593387"/>
              <a:gd name="connsiteY5" fmla="*/ 1244264 h 1244264"/>
              <a:gd name="connsiteX6" fmla="*/ 1663 w 593387"/>
              <a:gd name="connsiteY6" fmla="*/ 585216 h 1244264"/>
              <a:gd name="connsiteX7" fmla="*/ 0 w 593387"/>
              <a:gd name="connsiteY7" fmla="*/ 585216 h 1244264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11496 w 593387"/>
              <a:gd name="connsiteY5" fmla="*/ 96115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9541"/>
              <a:gd name="connsiteY0" fmla="*/ 585216 h 961157"/>
              <a:gd name="connsiteX1" fmla="*/ 0 w 599541"/>
              <a:gd name="connsiteY1" fmla="*/ 0 h 961157"/>
              <a:gd name="connsiteX2" fmla="*/ 585216 w 599541"/>
              <a:gd name="connsiteY2" fmla="*/ 585216 h 961157"/>
              <a:gd name="connsiteX3" fmla="*/ 583554 w 599541"/>
              <a:gd name="connsiteY3" fmla="*/ 585216 h 961157"/>
              <a:gd name="connsiteX4" fmla="*/ 599541 w 599541"/>
              <a:gd name="connsiteY4" fmla="*/ 961150 h 961157"/>
              <a:gd name="connsiteX5" fmla="*/ 11496 w 599541"/>
              <a:gd name="connsiteY5" fmla="*/ 961157 h 961157"/>
              <a:gd name="connsiteX6" fmla="*/ 1663 w 599541"/>
              <a:gd name="connsiteY6" fmla="*/ 585216 h 961157"/>
              <a:gd name="connsiteX7" fmla="*/ 0 w 599541"/>
              <a:gd name="connsiteY7" fmla="*/ 585216 h 961157"/>
              <a:gd name="connsiteX0" fmla="*/ 812 w 600353"/>
              <a:gd name="connsiteY0" fmla="*/ 585216 h 961157"/>
              <a:gd name="connsiteX1" fmla="*/ 812 w 600353"/>
              <a:gd name="connsiteY1" fmla="*/ 0 h 961157"/>
              <a:gd name="connsiteX2" fmla="*/ 586028 w 600353"/>
              <a:gd name="connsiteY2" fmla="*/ 585216 h 961157"/>
              <a:gd name="connsiteX3" fmla="*/ 584366 w 600353"/>
              <a:gd name="connsiteY3" fmla="*/ 585216 h 961157"/>
              <a:gd name="connsiteX4" fmla="*/ 600353 w 600353"/>
              <a:gd name="connsiteY4" fmla="*/ 961150 h 961157"/>
              <a:gd name="connsiteX5" fmla="*/ 0 w 600353"/>
              <a:gd name="connsiteY5" fmla="*/ 961157 h 961157"/>
              <a:gd name="connsiteX6" fmla="*/ 2475 w 600353"/>
              <a:gd name="connsiteY6" fmla="*/ 585216 h 961157"/>
              <a:gd name="connsiteX7" fmla="*/ 812 w 600353"/>
              <a:gd name="connsiteY7" fmla="*/ 585216 h 961157"/>
              <a:gd name="connsiteX0" fmla="*/ 812 w 588046"/>
              <a:gd name="connsiteY0" fmla="*/ 585216 h 961157"/>
              <a:gd name="connsiteX1" fmla="*/ 812 w 588046"/>
              <a:gd name="connsiteY1" fmla="*/ 0 h 961157"/>
              <a:gd name="connsiteX2" fmla="*/ 586028 w 588046"/>
              <a:gd name="connsiteY2" fmla="*/ 585216 h 961157"/>
              <a:gd name="connsiteX3" fmla="*/ 584366 w 588046"/>
              <a:gd name="connsiteY3" fmla="*/ 585216 h 961157"/>
              <a:gd name="connsiteX4" fmla="*/ 588046 w 588046"/>
              <a:gd name="connsiteY4" fmla="*/ 948840 h 961157"/>
              <a:gd name="connsiteX5" fmla="*/ 0 w 588046"/>
              <a:gd name="connsiteY5" fmla="*/ 961157 h 961157"/>
              <a:gd name="connsiteX6" fmla="*/ 2475 w 588046"/>
              <a:gd name="connsiteY6" fmla="*/ 585216 h 961157"/>
              <a:gd name="connsiteX7" fmla="*/ 812 w 588046"/>
              <a:gd name="connsiteY7" fmla="*/ 585216 h 961157"/>
              <a:gd name="connsiteX0" fmla="*/ 4770 w 592004"/>
              <a:gd name="connsiteY0" fmla="*/ 558982 h 934923"/>
              <a:gd name="connsiteX1" fmla="*/ 0 w 592004"/>
              <a:gd name="connsiteY1" fmla="*/ 0 h 934923"/>
              <a:gd name="connsiteX2" fmla="*/ 589986 w 592004"/>
              <a:gd name="connsiteY2" fmla="*/ 558982 h 934923"/>
              <a:gd name="connsiteX3" fmla="*/ 588324 w 592004"/>
              <a:gd name="connsiteY3" fmla="*/ 558982 h 934923"/>
              <a:gd name="connsiteX4" fmla="*/ 592004 w 592004"/>
              <a:gd name="connsiteY4" fmla="*/ 922606 h 934923"/>
              <a:gd name="connsiteX5" fmla="*/ 3958 w 592004"/>
              <a:gd name="connsiteY5" fmla="*/ 934923 h 934923"/>
              <a:gd name="connsiteX6" fmla="*/ 6433 w 592004"/>
              <a:gd name="connsiteY6" fmla="*/ 558982 h 934923"/>
              <a:gd name="connsiteX7" fmla="*/ 4770 w 592004"/>
              <a:gd name="connsiteY7" fmla="*/ 558982 h 934923"/>
              <a:gd name="connsiteX0" fmla="*/ 2385 w 589619"/>
              <a:gd name="connsiteY0" fmla="*/ 551827 h 927768"/>
              <a:gd name="connsiteX1" fmla="*/ 0 w 589619"/>
              <a:gd name="connsiteY1" fmla="*/ 0 h 927768"/>
              <a:gd name="connsiteX2" fmla="*/ 587601 w 589619"/>
              <a:gd name="connsiteY2" fmla="*/ 551827 h 927768"/>
              <a:gd name="connsiteX3" fmla="*/ 585939 w 589619"/>
              <a:gd name="connsiteY3" fmla="*/ 551827 h 927768"/>
              <a:gd name="connsiteX4" fmla="*/ 589619 w 589619"/>
              <a:gd name="connsiteY4" fmla="*/ 915451 h 927768"/>
              <a:gd name="connsiteX5" fmla="*/ 1573 w 589619"/>
              <a:gd name="connsiteY5" fmla="*/ 927768 h 927768"/>
              <a:gd name="connsiteX6" fmla="*/ 4048 w 589619"/>
              <a:gd name="connsiteY6" fmla="*/ 551827 h 927768"/>
              <a:gd name="connsiteX7" fmla="*/ 2385 w 589619"/>
              <a:gd name="connsiteY7" fmla="*/ 551827 h 927768"/>
              <a:gd name="connsiteX0" fmla="*/ 2385 w 589619"/>
              <a:gd name="connsiteY0" fmla="*/ 551827 h 927768"/>
              <a:gd name="connsiteX1" fmla="*/ 0 w 589619"/>
              <a:gd name="connsiteY1" fmla="*/ 0 h 927768"/>
              <a:gd name="connsiteX2" fmla="*/ 587601 w 589619"/>
              <a:gd name="connsiteY2" fmla="*/ 551827 h 927768"/>
              <a:gd name="connsiteX3" fmla="*/ 583556 w 589619"/>
              <a:gd name="connsiteY3" fmla="*/ 539902 h 927768"/>
              <a:gd name="connsiteX4" fmla="*/ 589619 w 589619"/>
              <a:gd name="connsiteY4" fmla="*/ 915451 h 927768"/>
              <a:gd name="connsiteX5" fmla="*/ 1573 w 589619"/>
              <a:gd name="connsiteY5" fmla="*/ 927768 h 927768"/>
              <a:gd name="connsiteX6" fmla="*/ 4048 w 589619"/>
              <a:gd name="connsiteY6" fmla="*/ 551827 h 927768"/>
              <a:gd name="connsiteX7" fmla="*/ 2385 w 589619"/>
              <a:gd name="connsiteY7" fmla="*/ 551827 h 927768"/>
              <a:gd name="connsiteX0" fmla="*/ 2385 w 616982"/>
              <a:gd name="connsiteY0" fmla="*/ 551827 h 927768"/>
              <a:gd name="connsiteX1" fmla="*/ 0 w 616982"/>
              <a:gd name="connsiteY1" fmla="*/ 0 h 927768"/>
              <a:gd name="connsiteX2" fmla="*/ 587601 w 616982"/>
              <a:gd name="connsiteY2" fmla="*/ 551827 h 927768"/>
              <a:gd name="connsiteX3" fmla="*/ 616946 w 616982"/>
              <a:gd name="connsiteY3" fmla="*/ 518438 h 927768"/>
              <a:gd name="connsiteX4" fmla="*/ 589619 w 616982"/>
              <a:gd name="connsiteY4" fmla="*/ 915451 h 927768"/>
              <a:gd name="connsiteX5" fmla="*/ 1573 w 616982"/>
              <a:gd name="connsiteY5" fmla="*/ 927768 h 927768"/>
              <a:gd name="connsiteX6" fmla="*/ 4048 w 616982"/>
              <a:gd name="connsiteY6" fmla="*/ 551827 h 927768"/>
              <a:gd name="connsiteX7" fmla="*/ 2385 w 616982"/>
              <a:gd name="connsiteY7" fmla="*/ 551827 h 927768"/>
              <a:gd name="connsiteX0" fmla="*/ 2385 w 616982"/>
              <a:gd name="connsiteY0" fmla="*/ 551827 h 927768"/>
              <a:gd name="connsiteX1" fmla="*/ 0 w 616982"/>
              <a:gd name="connsiteY1" fmla="*/ 0 h 927768"/>
              <a:gd name="connsiteX2" fmla="*/ 592372 w 616982"/>
              <a:gd name="connsiteY2" fmla="*/ 544672 h 927768"/>
              <a:gd name="connsiteX3" fmla="*/ 616946 w 616982"/>
              <a:gd name="connsiteY3" fmla="*/ 518438 h 927768"/>
              <a:gd name="connsiteX4" fmla="*/ 589619 w 616982"/>
              <a:gd name="connsiteY4" fmla="*/ 915451 h 927768"/>
              <a:gd name="connsiteX5" fmla="*/ 1573 w 616982"/>
              <a:gd name="connsiteY5" fmla="*/ 927768 h 927768"/>
              <a:gd name="connsiteX6" fmla="*/ 4048 w 616982"/>
              <a:gd name="connsiteY6" fmla="*/ 551827 h 927768"/>
              <a:gd name="connsiteX7" fmla="*/ 2385 w 616982"/>
              <a:gd name="connsiteY7" fmla="*/ 551827 h 927768"/>
              <a:gd name="connsiteX0" fmla="*/ 2385 w 597967"/>
              <a:gd name="connsiteY0" fmla="*/ 551827 h 927768"/>
              <a:gd name="connsiteX1" fmla="*/ 0 w 597967"/>
              <a:gd name="connsiteY1" fmla="*/ 0 h 927768"/>
              <a:gd name="connsiteX2" fmla="*/ 592372 w 597967"/>
              <a:gd name="connsiteY2" fmla="*/ 544672 h 927768"/>
              <a:gd name="connsiteX3" fmla="*/ 597869 w 597967"/>
              <a:gd name="connsiteY3" fmla="*/ 549441 h 927768"/>
              <a:gd name="connsiteX4" fmla="*/ 589619 w 597967"/>
              <a:gd name="connsiteY4" fmla="*/ 915451 h 927768"/>
              <a:gd name="connsiteX5" fmla="*/ 1573 w 597967"/>
              <a:gd name="connsiteY5" fmla="*/ 927768 h 927768"/>
              <a:gd name="connsiteX6" fmla="*/ 4048 w 597967"/>
              <a:gd name="connsiteY6" fmla="*/ 551827 h 927768"/>
              <a:gd name="connsiteX7" fmla="*/ 2385 w 597967"/>
              <a:gd name="connsiteY7" fmla="*/ 551827 h 927768"/>
              <a:gd name="connsiteX0" fmla="*/ 2385 w 593269"/>
              <a:gd name="connsiteY0" fmla="*/ 551827 h 927768"/>
              <a:gd name="connsiteX1" fmla="*/ 0 w 593269"/>
              <a:gd name="connsiteY1" fmla="*/ 0 h 927768"/>
              <a:gd name="connsiteX2" fmla="*/ 592372 w 593269"/>
              <a:gd name="connsiteY2" fmla="*/ 544672 h 927768"/>
              <a:gd name="connsiteX3" fmla="*/ 593101 w 593269"/>
              <a:gd name="connsiteY3" fmla="*/ 542286 h 927768"/>
              <a:gd name="connsiteX4" fmla="*/ 589619 w 593269"/>
              <a:gd name="connsiteY4" fmla="*/ 915451 h 927768"/>
              <a:gd name="connsiteX5" fmla="*/ 1573 w 593269"/>
              <a:gd name="connsiteY5" fmla="*/ 927768 h 927768"/>
              <a:gd name="connsiteX6" fmla="*/ 4048 w 593269"/>
              <a:gd name="connsiteY6" fmla="*/ 551827 h 927768"/>
              <a:gd name="connsiteX7" fmla="*/ 2385 w 593269"/>
              <a:gd name="connsiteY7" fmla="*/ 551827 h 92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269" h="927768">
                <a:moveTo>
                  <a:pt x="2385" y="551827"/>
                </a:moveTo>
                <a:lnTo>
                  <a:pt x="0" y="0"/>
                </a:lnTo>
                <a:lnTo>
                  <a:pt x="592372" y="544672"/>
                </a:lnTo>
                <a:lnTo>
                  <a:pt x="593101" y="542286"/>
                </a:lnTo>
                <a:cubicBezTo>
                  <a:pt x="594328" y="663494"/>
                  <a:pt x="588392" y="794243"/>
                  <a:pt x="589619" y="915451"/>
                </a:cubicBezTo>
                <a:lnTo>
                  <a:pt x="1573" y="927768"/>
                </a:lnTo>
                <a:lnTo>
                  <a:pt x="4048" y="551827"/>
                </a:lnTo>
                <a:lnTo>
                  <a:pt x="2385" y="55182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Caret Right with solid fill">
            <a:extLst>
              <a:ext uri="{FF2B5EF4-FFF2-40B4-BE49-F238E27FC236}">
                <a16:creationId xmlns:a16="http://schemas.microsoft.com/office/drawing/2014/main" id="{CD44A4C6-F0FA-4467-A0BA-6AFEDB61B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2868" y="341992"/>
            <a:ext cx="585216" cy="58521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48D074A-E2EA-420F-8AE9-CCED17D41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515" y="196752"/>
            <a:ext cx="9124332" cy="1049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D9BD2E32-850E-42D4-A6C7-71E78B47A50A}"/>
              </a:ext>
            </a:extLst>
          </p:cNvPr>
          <p:cNvSpPr/>
          <p:nvPr userDrawn="1"/>
        </p:nvSpPr>
        <p:spPr>
          <a:xfrm rot="16200000">
            <a:off x="11446446" y="6127801"/>
            <a:ext cx="745554" cy="74555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8339F2C-BAD9-4E07-9DFF-5D4BA6F339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7868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88971ED-2192-4A0A-821C-2D7EEEB4CBE9}"/>
              </a:ext>
            </a:extLst>
          </p:cNvPr>
          <p:cNvGrpSpPr/>
          <p:nvPr userDrawn="1"/>
        </p:nvGrpSpPr>
        <p:grpSpPr>
          <a:xfrm rot="21445198">
            <a:off x="82928" y="205177"/>
            <a:ext cx="1432912" cy="942438"/>
            <a:chOff x="82928" y="205177"/>
            <a:chExt cx="1432912" cy="94243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30186AC-B576-495A-B809-E19B602858B9}"/>
                </a:ext>
              </a:extLst>
            </p:cNvPr>
            <p:cNvSpPr/>
            <p:nvPr userDrawn="1"/>
          </p:nvSpPr>
          <p:spPr>
            <a:xfrm>
              <a:off x="445769" y="205178"/>
              <a:ext cx="1070071" cy="937790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9540"/>
                <a:gd name="connsiteX1" fmla="*/ 937453 w 1059257"/>
                <a:gd name="connsiteY1" fmla="*/ 34 h 929540"/>
                <a:gd name="connsiteX2" fmla="*/ 1059257 w 1059257"/>
                <a:gd name="connsiteY2" fmla="*/ 0 h 929540"/>
                <a:gd name="connsiteX3" fmla="*/ 137237 w 1059257"/>
                <a:gd name="connsiteY3" fmla="*/ 929540 h 929540"/>
                <a:gd name="connsiteX4" fmla="*/ 0 w 1059257"/>
                <a:gd name="connsiteY4" fmla="*/ 925796 h 9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257" h="929540">
                  <a:moveTo>
                    <a:pt x="0" y="925796"/>
                  </a:moveTo>
                  <a:lnTo>
                    <a:pt x="937453" y="34"/>
                  </a:lnTo>
                  <a:lnTo>
                    <a:pt x="1059257" y="0"/>
                  </a:lnTo>
                  <a:lnTo>
                    <a:pt x="137237" y="929540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E8DC9FE7-823C-496D-9016-C5A31C437F9F}"/>
                </a:ext>
              </a:extLst>
            </p:cNvPr>
            <p:cNvSpPr/>
            <p:nvPr userDrawn="1"/>
          </p:nvSpPr>
          <p:spPr>
            <a:xfrm>
              <a:off x="258634" y="213602"/>
              <a:ext cx="1089121" cy="934013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22151 w 1059257"/>
                <a:gd name="connsiteY3" fmla="*/ 921987 h 925796"/>
                <a:gd name="connsiteX4" fmla="*/ 0 w 1059257"/>
                <a:gd name="connsiteY4" fmla="*/ 925796 h 925796"/>
                <a:gd name="connsiteX0" fmla="*/ 0 w 1078114"/>
                <a:gd name="connsiteY0" fmla="*/ 925796 h 925796"/>
                <a:gd name="connsiteX1" fmla="*/ 956310 w 1078114"/>
                <a:gd name="connsiteY1" fmla="*/ 34 h 925796"/>
                <a:gd name="connsiteX2" fmla="*/ 1078114 w 1078114"/>
                <a:gd name="connsiteY2" fmla="*/ 0 h 925796"/>
                <a:gd name="connsiteX3" fmla="*/ 141008 w 1078114"/>
                <a:gd name="connsiteY3" fmla="*/ 921987 h 925796"/>
                <a:gd name="connsiteX4" fmla="*/ 0 w 1078114"/>
                <a:gd name="connsiteY4" fmla="*/ 925796 h 9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114" h="925796">
                  <a:moveTo>
                    <a:pt x="0" y="925796"/>
                  </a:moveTo>
                  <a:lnTo>
                    <a:pt x="956310" y="34"/>
                  </a:lnTo>
                  <a:lnTo>
                    <a:pt x="1078114" y="0"/>
                  </a:lnTo>
                  <a:lnTo>
                    <a:pt x="141008" y="921987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18919741-CD16-4BC4-8870-45C411E74C2C}"/>
                </a:ext>
              </a:extLst>
            </p:cNvPr>
            <p:cNvSpPr/>
            <p:nvPr userDrawn="1"/>
          </p:nvSpPr>
          <p:spPr>
            <a:xfrm>
              <a:off x="82928" y="205177"/>
              <a:ext cx="1111981" cy="934013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22151 w 1059257"/>
                <a:gd name="connsiteY3" fmla="*/ 921987 h 925796"/>
                <a:gd name="connsiteX4" fmla="*/ 0 w 1059257"/>
                <a:gd name="connsiteY4" fmla="*/ 925796 h 925796"/>
                <a:gd name="connsiteX0" fmla="*/ 0 w 1078114"/>
                <a:gd name="connsiteY0" fmla="*/ 925796 h 925796"/>
                <a:gd name="connsiteX1" fmla="*/ 956310 w 1078114"/>
                <a:gd name="connsiteY1" fmla="*/ 34 h 925796"/>
                <a:gd name="connsiteX2" fmla="*/ 1078114 w 1078114"/>
                <a:gd name="connsiteY2" fmla="*/ 0 h 925796"/>
                <a:gd name="connsiteX3" fmla="*/ 141008 w 1078114"/>
                <a:gd name="connsiteY3" fmla="*/ 921987 h 925796"/>
                <a:gd name="connsiteX4" fmla="*/ 0 w 1078114"/>
                <a:gd name="connsiteY4" fmla="*/ 925796 h 925796"/>
                <a:gd name="connsiteX0" fmla="*/ 0 w 1100743"/>
                <a:gd name="connsiteY0" fmla="*/ 925796 h 925796"/>
                <a:gd name="connsiteX1" fmla="*/ 956310 w 1100743"/>
                <a:gd name="connsiteY1" fmla="*/ 34 h 925796"/>
                <a:gd name="connsiteX2" fmla="*/ 1100743 w 1100743"/>
                <a:gd name="connsiteY2" fmla="*/ 0 h 925796"/>
                <a:gd name="connsiteX3" fmla="*/ 141008 w 1100743"/>
                <a:gd name="connsiteY3" fmla="*/ 921987 h 925796"/>
                <a:gd name="connsiteX4" fmla="*/ 0 w 1100743"/>
                <a:gd name="connsiteY4" fmla="*/ 925796 h 925796"/>
                <a:gd name="connsiteX0" fmla="*/ 0 w 1100743"/>
                <a:gd name="connsiteY0" fmla="*/ 925796 h 925796"/>
                <a:gd name="connsiteX1" fmla="*/ 971396 w 1100743"/>
                <a:gd name="connsiteY1" fmla="*/ 7587 h 925796"/>
                <a:gd name="connsiteX2" fmla="*/ 1100743 w 1100743"/>
                <a:gd name="connsiteY2" fmla="*/ 0 h 925796"/>
                <a:gd name="connsiteX3" fmla="*/ 141008 w 1100743"/>
                <a:gd name="connsiteY3" fmla="*/ 921987 h 925796"/>
                <a:gd name="connsiteX4" fmla="*/ 0 w 1100743"/>
                <a:gd name="connsiteY4" fmla="*/ 925796 h 9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743" h="925796">
                  <a:moveTo>
                    <a:pt x="0" y="925796"/>
                  </a:moveTo>
                  <a:lnTo>
                    <a:pt x="971396" y="7587"/>
                  </a:lnTo>
                  <a:lnTo>
                    <a:pt x="1100743" y="0"/>
                  </a:lnTo>
                  <a:lnTo>
                    <a:pt x="141008" y="921987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336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98111-FB7C-4FFE-A68A-35EED957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96085-76C4-4615-94B1-3EC54B8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7049-2572-49E4-AA04-57E0EEAB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7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C714A-FF8F-4142-AB3F-E201A81C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81A92-7EA3-4165-ACC4-B8A24720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3273-0445-495B-9AF4-2E3D2D3A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8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2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63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5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30BDB-F55B-444B-BBA2-8264E888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7C41F-2291-47AB-B390-D5865EC0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3331A-0D2A-4004-98E5-42C1E077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0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756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CA56B-87F4-41DE-BE79-8B90FD03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F3993-90EF-4DEF-83D5-AA1CEF60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2CAA0-18F4-45B1-A2A8-6D704233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D40048-0381-4418-9602-88FCDA042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9480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44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80B8F3-C48D-4377-881A-44677559C3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08" y="-17584"/>
            <a:ext cx="9434391" cy="6899732"/>
          </a:xfrm>
          <a:custGeom>
            <a:avLst/>
            <a:gdLst>
              <a:gd name="connsiteX0" fmla="*/ 0 w 8194675"/>
              <a:gd name="connsiteY0" fmla="*/ 0 h 6873355"/>
              <a:gd name="connsiteX1" fmla="*/ 8194675 w 8194675"/>
              <a:gd name="connsiteY1" fmla="*/ 0 h 6873355"/>
              <a:gd name="connsiteX2" fmla="*/ 8194675 w 8194675"/>
              <a:gd name="connsiteY2" fmla="*/ 6873355 h 6873355"/>
              <a:gd name="connsiteX3" fmla="*/ 0 w 8194675"/>
              <a:gd name="connsiteY3" fmla="*/ 6873355 h 6873355"/>
              <a:gd name="connsiteX4" fmla="*/ 0 w 8194675"/>
              <a:gd name="connsiteY4" fmla="*/ 0 h 6873355"/>
              <a:gd name="connsiteX0" fmla="*/ 0 w 8194675"/>
              <a:gd name="connsiteY0" fmla="*/ 0 h 6873355"/>
              <a:gd name="connsiteX1" fmla="*/ 8194675 w 8194675"/>
              <a:gd name="connsiteY1" fmla="*/ 0 h 6873355"/>
              <a:gd name="connsiteX2" fmla="*/ 1407014 w 8194675"/>
              <a:gd name="connsiteY2" fmla="*/ 6864563 h 6873355"/>
              <a:gd name="connsiteX3" fmla="*/ 0 w 8194675"/>
              <a:gd name="connsiteY3" fmla="*/ 6873355 h 6873355"/>
              <a:gd name="connsiteX4" fmla="*/ 0 w 8194675"/>
              <a:gd name="connsiteY4" fmla="*/ 0 h 6873355"/>
              <a:gd name="connsiteX0" fmla="*/ 0 w 8221052"/>
              <a:gd name="connsiteY0" fmla="*/ 0 h 6873355"/>
              <a:gd name="connsiteX1" fmla="*/ 8221052 w 8221052"/>
              <a:gd name="connsiteY1" fmla="*/ 8792 h 6873355"/>
              <a:gd name="connsiteX2" fmla="*/ 1407014 w 8221052"/>
              <a:gd name="connsiteY2" fmla="*/ 6864563 h 6873355"/>
              <a:gd name="connsiteX3" fmla="*/ 0 w 8221052"/>
              <a:gd name="connsiteY3" fmla="*/ 6873355 h 6873355"/>
              <a:gd name="connsiteX4" fmla="*/ 0 w 8221052"/>
              <a:gd name="connsiteY4" fmla="*/ 0 h 6873355"/>
              <a:gd name="connsiteX0" fmla="*/ 0 w 9434391"/>
              <a:gd name="connsiteY0" fmla="*/ 0 h 6890939"/>
              <a:gd name="connsiteX1" fmla="*/ 9434391 w 9434391"/>
              <a:gd name="connsiteY1" fmla="*/ 26376 h 6890939"/>
              <a:gd name="connsiteX2" fmla="*/ 2620353 w 9434391"/>
              <a:gd name="connsiteY2" fmla="*/ 6882147 h 6890939"/>
              <a:gd name="connsiteX3" fmla="*/ 1213339 w 9434391"/>
              <a:gd name="connsiteY3" fmla="*/ 6890939 h 6890939"/>
              <a:gd name="connsiteX4" fmla="*/ 0 w 9434391"/>
              <a:gd name="connsiteY4" fmla="*/ 0 h 6890939"/>
              <a:gd name="connsiteX0" fmla="*/ 0 w 9434391"/>
              <a:gd name="connsiteY0" fmla="*/ 0 h 6899732"/>
              <a:gd name="connsiteX1" fmla="*/ 9434391 w 9434391"/>
              <a:gd name="connsiteY1" fmla="*/ 26376 h 6899732"/>
              <a:gd name="connsiteX2" fmla="*/ 2620353 w 9434391"/>
              <a:gd name="connsiteY2" fmla="*/ 6882147 h 6899732"/>
              <a:gd name="connsiteX3" fmla="*/ 1 w 9434391"/>
              <a:gd name="connsiteY3" fmla="*/ 6899732 h 6899732"/>
              <a:gd name="connsiteX4" fmla="*/ 0 w 9434391"/>
              <a:gd name="connsiteY4" fmla="*/ 0 h 689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391" h="6899732">
                <a:moveTo>
                  <a:pt x="0" y="0"/>
                </a:moveTo>
                <a:lnTo>
                  <a:pt x="9434391" y="26376"/>
                </a:lnTo>
                <a:lnTo>
                  <a:pt x="2620353" y="6882147"/>
                </a:lnTo>
                <a:lnTo>
                  <a:pt x="1" y="6899732"/>
                </a:lnTo>
                <a:cubicBezTo>
                  <a:pt x="1" y="4599821"/>
                  <a:pt x="0" y="2299911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812662-725D-4224-B8BE-2A004F7AC97E}"/>
              </a:ext>
            </a:extLst>
          </p:cNvPr>
          <p:cNvSpPr/>
          <p:nvPr userDrawn="1"/>
        </p:nvSpPr>
        <p:spPr>
          <a:xfrm rot="16200000">
            <a:off x="11446446" y="6127801"/>
            <a:ext cx="745554" cy="74555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E7B6316-DD9F-4E56-967A-00D8855C22D2}"/>
              </a:ext>
            </a:extLst>
          </p:cNvPr>
          <p:cNvSpPr/>
          <p:nvPr userDrawn="1"/>
        </p:nvSpPr>
        <p:spPr>
          <a:xfrm>
            <a:off x="-9718" y="-24064"/>
            <a:ext cx="8256440" cy="6897419"/>
          </a:xfrm>
          <a:custGeom>
            <a:avLst/>
            <a:gdLst>
              <a:gd name="connsiteX0" fmla="*/ 8819148 w 8819148"/>
              <a:gd name="connsiteY0" fmla="*/ 0 h 6858000"/>
              <a:gd name="connsiteX1" fmla="*/ 1985211 w 8819148"/>
              <a:gd name="connsiteY1" fmla="*/ 6858000 h 6858000"/>
              <a:gd name="connsiteX2" fmla="*/ 0 w 8819148"/>
              <a:gd name="connsiteY2" fmla="*/ 6858000 h 6858000"/>
              <a:gd name="connsiteX3" fmla="*/ 0 w 8819148"/>
              <a:gd name="connsiteY3" fmla="*/ 36095 h 6858000"/>
              <a:gd name="connsiteX4" fmla="*/ 8819148 w 8819148"/>
              <a:gd name="connsiteY4" fmla="*/ 0 h 6858000"/>
              <a:gd name="connsiteX0" fmla="*/ 8819148 w 8819148"/>
              <a:gd name="connsiteY0" fmla="*/ 0 h 6858000"/>
              <a:gd name="connsiteX1" fmla="*/ 1985211 w 8819148"/>
              <a:gd name="connsiteY1" fmla="*/ 6858000 h 6858000"/>
              <a:gd name="connsiteX2" fmla="*/ 0 w 8819148"/>
              <a:gd name="connsiteY2" fmla="*/ 6858000 h 6858000"/>
              <a:gd name="connsiteX3" fmla="*/ 1186962 w 8819148"/>
              <a:gd name="connsiteY3" fmla="*/ 53601 h 6858000"/>
              <a:gd name="connsiteX4" fmla="*/ 8819148 w 8819148"/>
              <a:gd name="connsiteY4" fmla="*/ 0 h 6858000"/>
              <a:gd name="connsiteX0" fmla="*/ 8819148 w 8819148"/>
              <a:gd name="connsiteY0" fmla="*/ 0 h 6858000"/>
              <a:gd name="connsiteX1" fmla="*/ 1985211 w 8819148"/>
              <a:gd name="connsiteY1" fmla="*/ 6858000 h 6858000"/>
              <a:gd name="connsiteX2" fmla="*/ 0 w 8819148"/>
              <a:gd name="connsiteY2" fmla="*/ 6858000 h 6858000"/>
              <a:gd name="connsiteX3" fmla="*/ 597877 w 8819148"/>
              <a:gd name="connsiteY3" fmla="*/ 9835 h 6858000"/>
              <a:gd name="connsiteX4" fmla="*/ 8819148 w 8819148"/>
              <a:gd name="connsiteY4" fmla="*/ 0 h 6858000"/>
              <a:gd name="connsiteX0" fmla="*/ 8221271 w 8221271"/>
              <a:gd name="connsiteY0" fmla="*/ 0 h 6866753"/>
              <a:gd name="connsiteX1" fmla="*/ 1387334 w 8221271"/>
              <a:gd name="connsiteY1" fmla="*/ 6858000 h 6866753"/>
              <a:gd name="connsiteX2" fmla="*/ 298938 w 8221271"/>
              <a:gd name="connsiteY2" fmla="*/ 6866753 h 6866753"/>
              <a:gd name="connsiteX3" fmla="*/ 0 w 8221271"/>
              <a:gd name="connsiteY3" fmla="*/ 9835 h 6866753"/>
              <a:gd name="connsiteX4" fmla="*/ 8221271 w 8221271"/>
              <a:gd name="connsiteY4" fmla="*/ 0 h 6866753"/>
              <a:gd name="connsiteX0" fmla="*/ 8256440 w 8256440"/>
              <a:gd name="connsiteY0" fmla="*/ 0 h 6866753"/>
              <a:gd name="connsiteX1" fmla="*/ 1422503 w 8256440"/>
              <a:gd name="connsiteY1" fmla="*/ 6858000 h 6866753"/>
              <a:gd name="connsiteX2" fmla="*/ 0 w 8256440"/>
              <a:gd name="connsiteY2" fmla="*/ 6866753 h 6866753"/>
              <a:gd name="connsiteX3" fmla="*/ 35169 w 8256440"/>
              <a:gd name="connsiteY3" fmla="*/ 9835 h 6866753"/>
              <a:gd name="connsiteX4" fmla="*/ 8256440 w 8256440"/>
              <a:gd name="connsiteY4" fmla="*/ 0 h 686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440" h="6866753">
                <a:moveTo>
                  <a:pt x="8256440" y="0"/>
                </a:moveTo>
                <a:lnTo>
                  <a:pt x="1422503" y="6858000"/>
                </a:lnTo>
                <a:lnTo>
                  <a:pt x="0" y="6866753"/>
                </a:lnTo>
                <a:lnTo>
                  <a:pt x="35169" y="9835"/>
                </a:lnTo>
                <a:lnTo>
                  <a:pt x="825644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169C9D5-6927-4ACE-9D81-59711ED4C4BB}"/>
              </a:ext>
            </a:extLst>
          </p:cNvPr>
          <p:cNvSpPr/>
          <p:nvPr userDrawn="1"/>
        </p:nvSpPr>
        <p:spPr>
          <a:xfrm rot="16200000">
            <a:off x="11446446" y="6127801"/>
            <a:ext cx="745554" cy="74555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2F88CC6-B637-480D-96A2-812A3A809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6107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0D678547-A287-4BA3-B9B4-FD468D1B24B2}"/>
              </a:ext>
            </a:extLst>
          </p:cNvPr>
          <p:cNvSpPr/>
          <p:nvPr userDrawn="1"/>
        </p:nvSpPr>
        <p:spPr>
          <a:xfrm rot="5400000">
            <a:off x="278363" y="-92858"/>
            <a:ext cx="939443" cy="1535513"/>
          </a:xfrm>
          <a:custGeom>
            <a:avLst/>
            <a:gdLst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1663 w 585216"/>
              <a:gd name="connsiteY5" fmla="*/ 1539226 h 1539226"/>
              <a:gd name="connsiteX6" fmla="*/ 1663 w 585216"/>
              <a:gd name="connsiteY6" fmla="*/ 585216 h 1539226"/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21328 w 585216"/>
              <a:gd name="connsiteY5" fmla="*/ 1244259 h 1539226"/>
              <a:gd name="connsiteX6" fmla="*/ 1663 w 585216"/>
              <a:gd name="connsiteY6" fmla="*/ 585216 h 1539226"/>
              <a:gd name="connsiteX7" fmla="*/ 0 w 585216"/>
              <a:gd name="connsiteY7" fmla="*/ 585216 h 1539226"/>
              <a:gd name="connsiteX0" fmla="*/ 0 w 593387"/>
              <a:gd name="connsiteY0" fmla="*/ 585216 h 1244259"/>
              <a:gd name="connsiteX1" fmla="*/ 0 w 593387"/>
              <a:gd name="connsiteY1" fmla="*/ 0 h 1244259"/>
              <a:gd name="connsiteX2" fmla="*/ 585216 w 593387"/>
              <a:gd name="connsiteY2" fmla="*/ 585216 h 1244259"/>
              <a:gd name="connsiteX3" fmla="*/ 583554 w 593387"/>
              <a:gd name="connsiteY3" fmla="*/ 585216 h 1244259"/>
              <a:gd name="connsiteX4" fmla="*/ 593387 w 593387"/>
              <a:gd name="connsiteY4" fmla="*/ 1244258 h 1244259"/>
              <a:gd name="connsiteX5" fmla="*/ 21328 w 593387"/>
              <a:gd name="connsiteY5" fmla="*/ 1244259 h 1244259"/>
              <a:gd name="connsiteX6" fmla="*/ 1663 w 593387"/>
              <a:gd name="connsiteY6" fmla="*/ 585216 h 1244259"/>
              <a:gd name="connsiteX7" fmla="*/ 0 w 593387"/>
              <a:gd name="connsiteY7" fmla="*/ 585216 h 1244259"/>
              <a:gd name="connsiteX0" fmla="*/ 8169 w 601556"/>
              <a:gd name="connsiteY0" fmla="*/ 585216 h 1244258"/>
              <a:gd name="connsiteX1" fmla="*/ 8169 w 601556"/>
              <a:gd name="connsiteY1" fmla="*/ 0 h 1244258"/>
              <a:gd name="connsiteX2" fmla="*/ 593385 w 601556"/>
              <a:gd name="connsiteY2" fmla="*/ 585216 h 1244258"/>
              <a:gd name="connsiteX3" fmla="*/ 591723 w 601556"/>
              <a:gd name="connsiteY3" fmla="*/ 585216 h 1244258"/>
              <a:gd name="connsiteX4" fmla="*/ 601556 w 601556"/>
              <a:gd name="connsiteY4" fmla="*/ 1244258 h 1244258"/>
              <a:gd name="connsiteX5" fmla="*/ 0 w 601556"/>
              <a:gd name="connsiteY5" fmla="*/ 1234427 h 1244258"/>
              <a:gd name="connsiteX6" fmla="*/ 9832 w 601556"/>
              <a:gd name="connsiteY6" fmla="*/ 585216 h 1244258"/>
              <a:gd name="connsiteX7" fmla="*/ 8169 w 601556"/>
              <a:gd name="connsiteY7" fmla="*/ 585216 h 1244258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31160 w 593387"/>
              <a:gd name="connsiteY5" fmla="*/ 123442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3387"/>
              <a:gd name="connsiteY0" fmla="*/ 585216 h 1244262"/>
              <a:gd name="connsiteX1" fmla="*/ 0 w 593387"/>
              <a:gd name="connsiteY1" fmla="*/ 0 h 1244262"/>
              <a:gd name="connsiteX2" fmla="*/ 585216 w 593387"/>
              <a:gd name="connsiteY2" fmla="*/ 585216 h 1244262"/>
              <a:gd name="connsiteX3" fmla="*/ 583554 w 593387"/>
              <a:gd name="connsiteY3" fmla="*/ 585216 h 1244262"/>
              <a:gd name="connsiteX4" fmla="*/ 593387 w 593387"/>
              <a:gd name="connsiteY4" fmla="*/ 1244258 h 1244262"/>
              <a:gd name="connsiteX5" fmla="*/ 11495 w 593387"/>
              <a:gd name="connsiteY5" fmla="*/ 1244262 h 1244262"/>
              <a:gd name="connsiteX6" fmla="*/ 1663 w 593387"/>
              <a:gd name="connsiteY6" fmla="*/ 585216 h 1244262"/>
              <a:gd name="connsiteX7" fmla="*/ 0 w 593387"/>
              <a:gd name="connsiteY7" fmla="*/ 585216 h 1244262"/>
              <a:gd name="connsiteX0" fmla="*/ 0 w 593387"/>
              <a:gd name="connsiteY0" fmla="*/ 585216 h 1244264"/>
              <a:gd name="connsiteX1" fmla="*/ 0 w 593387"/>
              <a:gd name="connsiteY1" fmla="*/ 0 h 1244264"/>
              <a:gd name="connsiteX2" fmla="*/ 585216 w 593387"/>
              <a:gd name="connsiteY2" fmla="*/ 585216 h 1244264"/>
              <a:gd name="connsiteX3" fmla="*/ 583554 w 593387"/>
              <a:gd name="connsiteY3" fmla="*/ 585216 h 1244264"/>
              <a:gd name="connsiteX4" fmla="*/ 593387 w 593387"/>
              <a:gd name="connsiteY4" fmla="*/ 1244258 h 1244264"/>
              <a:gd name="connsiteX5" fmla="*/ 5341 w 593387"/>
              <a:gd name="connsiteY5" fmla="*/ 1244264 h 1244264"/>
              <a:gd name="connsiteX6" fmla="*/ 1663 w 593387"/>
              <a:gd name="connsiteY6" fmla="*/ 585216 h 1244264"/>
              <a:gd name="connsiteX7" fmla="*/ 0 w 593387"/>
              <a:gd name="connsiteY7" fmla="*/ 585216 h 1244264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11496 w 593387"/>
              <a:gd name="connsiteY5" fmla="*/ 96115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9541"/>
              <a:gd name="connsiteY0" fmla="*/ 585216 h 961157"/>
              <a:gd name="connsiteX1" fmla="*/ 0 w 599541"/>
              <a:gd name="connsiteY1" fmla="*/ 0 h 961157"/>
              <a:gd name="connsiteX2" fmla="*/ 585216 w 599541"/>
              <a:gd name="connsiteY2" fmla="*/ 585216 h 961157"/>
              <a:gd name="connsiteX3" fmla="*/ 583554 w 599541"/>
              <a:gd name="connsiteY3" fmla="*/ 585216 h 961157"/>
              <a:gd name="connsiteX4" fmla="*/ 599541 w 599541"/>
              <a:gd name="connsiteY4" fmla="*/ 961150 h 961157"/>
              <a:gd name="connsiteX5" fmla="*/ 11496 w 599541"/>
              <a:gd name="connsiteY5" fmla="*/ 961157 h 961157"/>
              <a:gd name="connsiteX6" fmla="*/ 1663 w 599541"/>
              <a:gd name="connsiteY6" fmla="*/ 585216 h 961157"/>
              <a:gd name="connsiteX7" fmla="*/ 0 w 599541"/>
              <a:gd name="connsiteY7" fmla="*/ 585216 h 961157"/>
              <a:gd name="connsiteX0" fmla="*/ 812 w 600353"/>
              <a:gd name="connsiteY0" fmla="*/ 585216 h 961157"/>
              <a:gd name="connsiteX1" fmla="*/ 812 w 600353"/>
              <a:gd name="connsiteY1" fmla="*/ 0 h 961157"/>
              <a:gd name="connsiteX2" fmla="*/ 586028 w 600353"/>
              <a:gd name="connsiteY2" fmla="*/ 585216 h 961157"/>
              <a:gd name="connsiteX3" fmla="*/ 584366 w 600353"/>
              <a:gd name="connsiteY3" fmla="*/ 585216 h 961157"/>
              <a:gd name="connsiteX4" fmla="*/ 600353 w 600353"/>
              <a:gd name="connsiteY4" fmla="*/ 961150 h 961157"/>
              <a:gd name="connsiteX5" fmla="*/ 0 w 600353"/>
              <a:gd name="connsiteY5" fmla="*/ 961157 h 961157"/>
              <a:gd name="connsiteX6" fmla="*/ 2475 w 600353"/>
              <a:gd name="connsiteY6" fmla="*/ 585216 h 961157"/>
              <a:gd name="connsiteX7" fmla="*/ 812 w 600353"/>
              <a:gd name="connsiteY7" fmla="*/ 585216 h 961157"/>
              <a:gd name="connsiteX0" fmla="*/ 812 w 588046"/>
              <a:gd name="connsiteY0" fmla="*/ 585216 h 961157"/>
              <a:gd name="connsiteX1" fmla="*/ 812 w 588046"/>
              <a:gd name="connsiteY1" fmla="*/ 0 h 961157"/>
              <a:gd name="connsiteX2" fmla="*/ 586028 w 588046"/>
              <a:gd name="connsiteY2" fmla="*/ 585216 h 961157"/>
              <a:gd name="connsiteX3" fmla="*/ 584366 w 588046"/>
              <a:gd name="connsiteY3" fmla="*/ 585216 h 961157"/>
              <a:gd name="connsiteX4" fmla="*/ 588046 w 588046"/>
              <a:gd name="connsiteY4" fmla="*/ 948840 h 961157"/>
              <a:gd name="connsiteX5" fmla="*/ 0 w 588046"/>
              <a:gd name="connsiteY5" fmla="*/ 961157 h 961157"/>
              <a:gd name="connsiteX6" fmla="*/ 2475 w 588046"/>
              <a:gd name="connsiteY6" fmla="*/ 585216 h 961157"/>
              <a:gd name="connsiteX7" fmla="*/ 812 w 588046"/>
              <a:gd name="connsiteY7" fmla="*/ 585216 h 96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046" h="961157">
                <a:moveTo>
                  <a:pt x="812" y="585216"/>
                </a:moveTo>
                <a:lnTo>
                  <a:pt x="812" y="0"/>
                </a:lnTo>
                <a:lnTo>
                  <a:pt x="586028" y="585216"/>
                </a:lnTo>
                <a:lnTo>
                  <a:pt x="584366" y="585216"/>
                </a:lnTo>
                <a:cubicBezTo>
                  <a:pt x="585593" y="706424"/>
                  <a:pt x="586819" y="827632"/>
                  <a:pt x="588046" y="948840"/>
                </a:cubicBezTo>
                <a:lnTo>
                  <a:pt x="0" y="961157"/>
                </a:lnTo>
                <a:lnTo>
                  <a:pt x="2475" y="585216"/>
                </a:lnTo>
                <a:lnTo>
                  <a:pt x="812" y="5852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124D872-0150-4F38-B8EA-BF4DDB195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356" y="215637"/>
            <a:ext cx="9733934" cy="1049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4" name="Graphic 3" descr="Caret Right with solid fill">
            <a:extLst>
              <a:ext uri="{FF2B5EF4-FFF2-40B4-BE49-F238E27FC236}">
                <a16:creationId xmlns:a16="http://schemas.microsoft.com/office/drawing/2014/main" id="{BFA8C4FC-8686-48F0-9A63-A2A5F4DD4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530" y="341992"/>
            <a:ext cx="585216" cy="58521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22D0BCA9-4AE7-46C5-BC51-731EB8FEBA8C}"/>
              </a:ext>
            </a:extLst>
          </p:cNvPr>
          <p:cNvSpPr/>
          <p:nvPr userDrawn="1"/>
        </p:nvSpPr>
        <p:spPr>
          <a:xfrm>
            <a:off x="4360574" y="-65741"/>
            <a:ext cx="7893186" cy="6932647"/>
          </a:xfrm>
          <a:custGeom>
            <a:avLst/>
            <a:gdLst>
              <a:gd name="connsiteX0" fmla="*/ 5960494 w 9216788"/>
              <a:gd name="connsiteY0" fmla="*/ 0 h 6858002"/>
              <a:gd name="connsiteX1" fmla="*/ 9216788 w 9216788"/>
              <a:gd name="connsiteY1" fmla="*/ 0 h 6858002"/>
              <a:gd name="connsiteX2" fmla="*/ 9216788 w 9216788"/>
              <a:gd name="connsiteY2" fmla="*/ 2461848 h 6858002"/>
              <a:gd name="connsiteX3" fmla="*/ 9216788 w 9216788"/>
              <a:gd name="connsiteY3" fmla="*/ 3423207 h 6858002"/>
              <a:gd name="connsiteX4" fmla="*/ 9216788 w 9216788"/>
              <a:gd name="connsiteY4" fmla="*/ 6858002 h 6858002"/>
              <a:gd name="connsiteX5" fmla="*/ 5471265 w 9216788"/>
              <a:gd name="connsiteY5" fmla="*/ 6858002 h 6858002"/>
              <a:gd name="connsiteX6" fmla="*/ 5471265 w 9216788"/>
              <a:gd name="connsiteY6" fmla="*/ 6858000 h 6858002"/>
              <a:gd name="connsiteX7" fmla="*/ 0 w 9216788"/>
              <a:gd name="connsiteY7" fmla="*/ 6858000 h 6858002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9216788 w 9216788"/>
              <a:gd name="connsiteY3" fmla="*/ 3434781 h 6869576"/>
              <a:gd name="connsiteX4" fmla="*/ 9216788 w 9216788"/>
              <a:gd name="connsiteY4" fmla="*/ 6869576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9216788 w 9216788"/>
              <a:gd name="connsiteY3" fmla="*/ 3434781 h 6869576"/>
              <a:gd name="connsiteX4" fmla="*/ 7249092 w 9216788"/>
              <a:gd name="connsiteY4" fmla="*/ 6869576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9216788 w 9216788"/>
              <a:gd name="connsiteY3" fmla="*/ 3434781 h 6869576"/>
              <a:gd name="connsiteX4" fmla="*/ 8024596 w 9216788"/>
              <a:gd name="connsiteY4" fmla="*/ 6834852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8105618 w 9216788"/>
              <a:gd name="connsiteY3" fmla="*/ 2358335 h 6869576"/>
              <a:gd name="connsiteX4" fmla="*/ 8024596 w 9216788"/>
              <a:gd name="connsiteY4" fmla="*/ 6834852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8105618"/>
              <a:gd name="connsiteY0" fmla="*/ 15135 h 6873137"/>
              <a:gd name="connsiteX1" fmla="*/ 8047745 w 8105618"/>
              <a:gd name="connsiteY1" fmla="*/ 3561 h 6873137"/>
              <a:gd name="connsiteX2" fmla="*/ 8047745 w 8105618"/>
              <a:gd name="connsiteY2" fmla="*/ 0 h 6873137"/>
              <a:gd name="connsiteX3" fmla="*/ 8105618 w 8105618"/>
              <a:gd name="connsiteY3" fmla="*/ 2361896 h 6873137"/>
              <a:gd name="connsiteX4" fmla="*/ 8024596 w 8105618"/>
              <a:gd name="connsiteY4" fmla="*/ 6838413 h 6873137"/>
              <a:gd name="connsiteX5" fmla="*/ 5471265 w 8105618"/>
              <a:gd name="connsiteY5" fmla="*/ 6873137 h 6873137"/>
              <a:gd name="connsiteX6" fmla="*/ 5471265 w 8105618"/>
              <a:gd name="connsiteY6" fmla="*/ 6873135 h 6873137"/>
              <a:gd name="connsiteX7" fmla="*/ 0 w 8105618"/>
              <a:gd name="connsiteY7" fmla="*/ 6873135 h 6873137"/>
              <a:gd name="connsiteX8" fmla="*/ 5960494 w 8105618"/>
              <a:gd name="connsiteY8" fmla="*/ 15135 h 6873137"/>
              <a:gd name="connsiteX0" fmla="*/ 5960494 w 8047745"/>
              <a:gd name="connsiteY0" fmla="*/ 15135 h 6873137"/>
              <a:gd name="connsiteX1" fmla="*/ 8047745 w 8047745"/>
              <a:gd name="connsiteY1" fmla="*/ 3561 h 6873137"/>
              <a:gd name="connsiteX2" fmla="*/ 8047745 w 8047745"/>
              <a:gd name="connsiteY2" fmla="*/ 0 h 6873137"/>
              <a:gd name="connsiteX3" fmla="*/ 8024596 w 8047745"/>
              <a:gd name="connsiteY3" fmla="*/ 6838413 h 6873137"/>
              <a:gd name="connsiteX4" fmla="*/ 5471265 w 8047745"/>
              <a:gd name="connsiteY4" fmla="*/ 6873137 h 6873137"/>
              <a:gd name="connsiteX5" fmla="*/ 5471265 w 8047745"/>
              <a:gd name="connsiteY5" fmla="*/ 6873135 h 6873137"/>
              <a:gd name="connsiteX6" fmla="*/ 0 w 8047745"/>
              <a:gd name="connsiteY6" fmla="*/ 6873135 h 6873137"/>
              <a:gd name="connsiteX7" fmla="*/ 5960494 w 8047745"/>
              <a:gd name="connsiteY7" fmla="*/ 15135 h 6873137"/>
              <a:gd name="connsiteX0" fmla="*/ 5960494 w 8047745"/>
              <a:gd name="connsiteY0" fmla="*/ 15135 h 6881957"/>
              <a:gd name="connsiteX1" fmla="*/ 8047745 w 8047745"/>
              <a:gd name="connsiteY1" fmla="*/ 3561 h 6881957"/>
              <a:gd name="connsiteX2" fmla="*/ 8047745 w 8047745"/>
              <a:gd name="connsiteY2" fmla="*/ 0 h 6881957"/>
              <a:gd name="connsiteX3" fmla="*/ 7892712 w 8047745"/>
              <a:gd name="connsiteY3" fmla="*/ 6881957 h 6881957"/>
              <a:gd name="connsiteX4" fmla="*/ 5471265 w 8047745"/>
              <a:gd name="connsiteY4" fmla="*/ 6873137 h 6881957"/>
              <a:gd name="connsiteX5" fmla="*/ 5471265 w 8047745"/>
              <a:gd name="connsiteY5" fmla="*/ 6873135 h 6881957"/>
              <a:gd name="connsiteX6" fmla="*/ 0 w 8047745"/>
              <a:gd name="connsiteY6" fmla="*/ 6873135 h 6881957"/>
              <a:gd name="connsiteX7" fmla="*/ 5960494 w 8047745"/>
              <a:gd name="connsiteY7" fmla="*/ 15135 h 6881957"/>
              <a:gd name="connsiteX0" fmla="*/ 5960494 w 8047745"/>
              <a:gd name="connsiteY0" fmla="*/ 11574 h 6878396"/>
              <a:gd name="connsiteX1" fmla="*/ 8047745 w 8047745"/>
              <a:gd name="connsiteY1" fmla="*/ 0 h 6878396"/>
              <a:gd name="connsiteX2" fmla="*/ 7740014 w 8047745"/>
              <a:gd name="connsiteY2" fmla="*/ 736689 h 6878396"/>
              <a:gd name="connsiteX3" fmla="*/ 7892712 w 8047745"/>
              <a:gd name="connsiteY3" fmla="*/ 6878396 h 6878396"/>
              <a:gd name="connsiteX4" fmla="*/ 5471265 w 8047745"/>
              <a:gd name="connsiteY4" fmla="*/ 6869576 h 6878396"/>
              <a:gd name="connsiteX5" fmla="*/ 5471265 w 8047745"/>
              <a:gd name="connsiteY5" fmla="*/ 6869574 h 6878396"/>
              <a:gd name="connsiteX6" fmla="*/ 0 w 8047745"/>
              <a:gd name="connsiteY6" fmla="*/ 6869574 h 6878396"/>
              <a:gd name="connsiteX7" fmla="*/ 5960494 w 8047745"/>
              <a:gd name="connsiteY7" fmla="*/ 11574 h 6878396"/>
              <a:gd name="connsiteX0" fmla="*/ 5960494 w 7892969"/>
              <a:gd name="connsiteY0" fmla="*/ 0 h 6866822"/>
              <a:gd name="connsiteX1" fmla="*/ 7810353 w 7892969"/>
              <a:gd name="connsiteY1" fmla="*/ 5844 h 6866822"/>
              <a:gd name="connsiteX2" fmla="*/ 7740014 w 7892969"/>
              <a:gd name="connsiteY2" fmla="*/ 725115 h 6866822"/>
              <a:gd name="connsiteX3" fmla="*/ 7892712 w 7892969"/>
              <a:gd name="connsiteY3" fmla="*/ 6866822 h 6866822"/>
              <a:gd name="connsiteX4" fmla="*/ 5471265 w 7892969"/>
              <a:gd name="connsiteY4" fmla="*/ 6858002 h 6866822"/>
              <a:gd name="connsiteX5" fmla="*/ 5471265 w 7892969"/>
              <a:gd name="connsiteY5" fmla="*/ 6858000 h 6866822"/>
              <a:gd name="connsiteX6" fmla="*/ 0 w 7892969"/>
              <a:gd name="connsiteY6" fmla="*/ 6858000 h 6866822"/>
              <a:gd name="connsiteX7" fmla="*/ 5960494 w 7892969"/>
              <a:gd name="connsiteY7" fmla="*/ 0 h 6866822"/>
              <a:gd name="connsiteX0" fmla="*/ 5960494 w 7893186"/>
              <a:gd name="connsiteY0" fmla="*/ 0 h 6866822"/>
              <a:gd name="connsiteX1" fmla="*/ 7810353 w 7893186"/>
              <a:gd name="connsiteY1" fmla="*/ 5844 h 6866822"/>
              <a:gd name="connsiteX2" fmla="*/ 7819144 w 7893186"/>
              <a:gd name="connsiteY2" fmla="*/ 19700 h 6866822"/>
              <a:gd name="connsiteX3" fmla="*/ 7892712 w 7893186"/>
              <a:gd name="connsiteY3" fmla="*/ 6866822 h 6866822"/>
              <a:gd name="connsiteX4" fmla="*/ 5471265 w 7893186"/>
              <a:gd name="connsiteY4" fmla="*/ 6858002 h 6866822"/>
              <a:gd name="connsiteX5" fmla="*/ 5471265 w 7893186"/>
              <a:gd name="connsiteY5" fmla="*/ 6858000 h 6866822"/>
              <a:gd name="connsiteX6" fmla="*/ 0 w 7893186"/>
              <a:gd name="connsiteY6" fmla="*/ 6858000 h 6866822"/>
              <a:gd name="connsiteX7" fmla="*/ 5960494 w 7893186"/>
              <a:gd name="connsiteY7" fmla="*/ 0 h 686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3186" h="6866822">
                <a:moveTo>
                  <a:pt x="5960494" y="0"/>
                </a:moveTo>
                <a:lnTo>
                  <a:pt x="7810353" y="5844"/>
                </a:lnTo>
                <a:lnTo>
                  <a:pt x="7819144" y="19700"/>
                </a:lnTo>
                <a:cubicBezTo>
                  <a:pt x="7811428" y="2299171"/>
                  <a:pt x="7900428" y="4587351"/>
                  <a:pt x="7892712" y="6866822"/>
                </a:cubicBezTo>
                <a:lnTo>
                  <a:pt x="5471265" y="6858002"/>
                </a:lnTo>
                <a:lnTo>
                  <a:pt x="5471265" y="6858000"/>
                </a:lnTo>
                <a:lnTo>
                  <a:pt x="0" y="6858000"/>
                </a:lnTo>
                <a:lnTo>
                  <a:pt x="596049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6508C-A972-4007-834B-EAFE05A25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10560" y="645980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E2720C-AD13-4C3A-BE6C-CDE11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5" idx="6"/>
          </p:cNvCxnSpPr>
          <p:nvPr userDrawn="1"/>
        </p:nvCxnSpPr>
        <p:spPr>
          <a:xfrm flipH="1">
            <a:off x="4360574" y="-15314"/>
            <a:ext cx="5934111" cy="687331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00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CEFC5-8E1B-42BC-8CAA-3594950B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E96F66-D969-4C8E-BC72-BF7DEB94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16DCC-30DD-4684-AA3F-8AAD1684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1A54D-7CA4-4123-A008-12BCCB61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B6195-2DE0-48F9-BDB8-A219268B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FF176-B7B9-487C-8E9E-85639F26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ADE5A-8D70-4AB5-9EA4-0537B3A0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3FCC0-E0E9-4D1F-89E7-2D714521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A4493-57D9-4951-A8EA-A539B767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4BBC1-D3F1-4385-A4BC-5C67B42A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F9634-A243-48A2-A994-00546EE6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E84FF-10E1-4539-BB85-9A950809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5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D698F-9D81-4E56-83CC-441FF92E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322B0-4818-4DD0-97BD-2603B96D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B3DD1-F4CE-42B5-A055-65E61AB2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C44A6D-96F4-4257-BF8A-83AB4E5F8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1041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9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  <p:sldLayoutId id="2147483678" r:id="rId13"/>
    <p:sldLayoutId id="2147483707" r:id="rId14"/>
    <p:sldLayoutId id="2147483705" r:id="rId15"/>
    <p:sldLayoutId id="2147483706" r:id="rId16"/>
    <p:sldLayoutId id="214748370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93328" y="785192"/>
            <a:ext cx="5323355" cy="45620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Sellers Ave. Bridge Replacement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over AMTRAK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ECMS 15306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Ridley Park Borough, Delaware 	County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3F1910-387F-4C70-87BE-7510A559D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7165" y="-251205"/>
            <a:ext cx="8833103" cy="7332021"/>
            <a:chOff x="12024" y="-96088"/>
            <a:chExt cx="8833103" cy="733202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23988A0-B7FF-41D0-A31B-F416A4ABC3F1}"/>
                </a:ext>
              </a:extLst>
            </p:cNvPr>
            <p:cNvSpPr/>
            <p:nvPr/>
          </p:nvSpPr>
          <p:spPr>
            <a:xfrm>
              <a:off x="1283478" y="-96088"/>
              <a:ext cx="7561649" cy="7164283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5210" h="7006590">
                  <a:moveTo>
                    <a:pt x="411480" y="7006590"/>
                  </a:moveTo>
                  <a:lnTo>
                    <a:pt x="0" y="6995160"/>
                  </a:lnTo>
                  <a:lnTo>
                    <a:pt x="7395210" y="0"/>
                  </a:lnTo>
                  <a:lnTo>
                    <a:pt x="411480" y="700659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DB7A499-5785-40CD-9651-35DA512D03AA}"/>
                </a:ext>
              </a:extLst>
            </p:cNvPr>
            <p:cNvSpPr/>
            <p:nvPr/>
          </p:nvSpPr>
          <p:spPr>
            <a:xfrm>
              <a:off x="767665" y="0"/>
              <a:ext cx="7870308" cy="7033612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393107 w 7772400"/>
                <a:gd name="connsiteY0" fmla="*/ 6979243 h 6979243"/>
                <a:gd name="connsiteX1" fmla="*/ 0 w 7772400"/>
                <a:gd name="connsiteY1" fmla="*/ 6949440 h 6979243"/>
                <a:gd name="connsiteX2" fmla="*/ 7772400 w 7772400"/>
                <a:gd name="connsiteY2" fmla="*/ 0 h 6979243"/>
                <a:gd name="connsiteX3" fmla="*/ 393107 w 7772400"/>
                <a:gd name="connsiteY3" fmla="*/ 6979243 h 6979243"/>
                <a:gd name="connsiteX0" fmla="*/ 448225 w 7827518"/>
                <a:gd name="connsiteY0" fmla="*/ 6979243 h 6995371"/>
                <a:gd name="connsiteX1" fmla="*/ 0 w 7827518"/>
                <a:gd name="connsiteY1" fmla="*/ 6995371 h 6995371"/>
                <a:gd name="connsiteX2" fmla="*/ 7827518 w 7827518"/>
                <a:gd name="connsiteY2" fmla="*/ 0 h 6995371"/>
                <a:gd name="connsiteX3" fmla="*/ 448225 w 7827518"/>
                <a:gd name="connsiteY3" fmla="*/ 6979243 h 699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7518" h="6995371">
                  <a:moveTo>
                    <a:pt x="448225" y="6979243"/>
                  </a:moveTo>
                  <a:lnTo>
                    <a:pt x="0" y="6995371"/>
                  </a:lnTo>
                  <a:lnTo>
                    <a:pt x="7827518" y="0"/>
                  </a:lnTo>
                  <a:lnTo>
                    <a:pt x="448225" y="6979243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AD81A0D-AF71-4AAB-BCD0-3DE5D02E3404}"/>
                </a:ext>
              </a:extLst>
            </p:cNvPr>
            <p:cNvSpPr/>
            <p:nvPr/>
          </p:nvSpPr>
          <p:spPr>
            <a:xfrm>
              <a:off x="12024" y="-49202"/>
              <a:ext cx="8566403" cy="7285135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  <a:gd name="connsiteX0" fmla="*/ 411480 w 8352264"/>
                <a:gd name="connsiteY0" fmla="*/ 7150441 h 7150441"/>
                <a:gd name="connsiteX1" fmla="*/ 0 w 8352264"/>
                <a:gd name="connsiteY1" fmla="*/ 7139011 h 7150441"/>
                <a:gd name="connsiteX2" fmla="*/ 8352264 w 8352264"/>
                <a:gd name="connsiteY2" fmla="*/ 0 h 7150441"/>
                <a:gd name="connsiteX3" fmla="*/ 411480 w 8352264"/>
                <a:gd name="connsiteY3" fmla="*/ 7150441 h 7150441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20" h="7150441">
                  <a:moveTo>
                    <a:pt x="411480" y="7150441"/>
                  </a:moveTo>
                  <a:lnTo>
                    <a:pt x="0" y="7139011"/>
                  </a:lnTo>
                  <a:lnTo>
                    <a:pt x="8408020" y="0"/>
                  </a:lnTo>
                  <a:lnTo>
                    <a:pt x="411480" y="715044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 descr="A picture containing outdoor, plant, building, water&#10;&#10;Description automatically generated">
            <a:extLst>
              <a:ext uri="{FF2B5EF4-FFF2-40B4-BE49-F238E27FC236}">
                <a16:creationId xmlns:a16="http://schemas.microsoft.com/office/drawing/2014/main" id="{1805D2D5-F550-723D-2CCE-FDDECF4B9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8273" y="1605666"/>
            <a:ext cx="53779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4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4656" y="2036190"/>
            <a:ext cx="11042027" cy="33110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Contract Awarded 					March 14, 2023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Notice to Proceed					April 10,2023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Bridge Open 					July 1, 2026		</a:t>
            </a:r>
            <a:b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Project Completion (planting season)		June 30, 2027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0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4656" y="2036189"/>
            <a:ext cx="11042027" cy="42570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Funding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100% Federal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Minority Participation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10% or $980K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Trainees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1 Required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Wages					Prevailing Rates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(certified payrolls and wage checks)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ADA Compliant			11 new ramps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4656" y="2036189"/>
            <a:ext cx="11042027" cy="42570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1F072-2CDF-7C9D-70C4-D52A7A2DD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" y="1367789"/>
            <a:ext cx="10530840" cy="46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4656" y="2036189"/>
            <a:ext cx="11042027" cy="42570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AMTRAK (2023)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D4BA0-9AAA-8F55-8569-EBD04C8E2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286" y="2402581"/>
            <a:ext cx="78486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6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62573"/>
            <a:ext cx="3789285" cy="17306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AMTRAK (2023)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Shielding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(2) 48” dia. Caissons 	17’ deep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Fabricate and Erect 	new catenary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Install new AMTRAK 	power hardware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Re-route power and 	remove old from 	bridge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F60F6-97E2-399D-7EF8-EC9BCEC1B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585" y="1451696"/>
            <a:ext cx="6920437" cy="48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9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5128181"/>
            <a:ext cx="3789285" cy="11650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1A (1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Temporary 	Pedestrian Bridge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Design by 	Contractor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5’ wide / 42” 	handrails / min 8’ 	high fencing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Utilities to be 	temporarily 	relocated (Aqua and 	Verizon)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43A5A-6848-7303-B591-1BD00642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231" y="707011"/>
            <a:ext cx="5707966" cy="58274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C3D3CD-85D1-ED2D-4790-14E6B8925D15}"/>
              </a:ext>
            </a:extLst>
          </p:cNvPr>
          <p:cNvSpPr/>
          <p:nvPr/>
        </p:nvSpPr>
        <p:spPr>
          <a:xfrm>
            <a:off x="6513922" y="5948313"/>
            <a:ext cx="2139594" cy="2529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5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89726" y="1451697"/>
            <a:ext cx="9193513" cy="68188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Temporary Pedestrian Bridge (ADA Compliant)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* Conceptual Only –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May be redesigned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by Contactor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(design/build)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B3E4F6-A2A2-30E5-15D3-F4A207E48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75" y="2255520"/>
            <a:ext cx="4591050" cy="39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3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62573"/>
            <a:ext cx="3789285" cy="17306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Temporary Shielding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Temporary Shoring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Demo (deck and 	beams)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Utilities to be 	temporarily 	relocated (Aqua and 	Verizon)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EA84D-DB24-B905-5A25-BDA6274B0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40" y="1602557"/>
            <a:ext cx="6105940" cy="45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6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62573"/>
            <a:ext cx="3789285" cy="17306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Temporary Shoring 	to be installed to 	keep Hinckley Ave. 	open 	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18D26-7D59-FB30-A926-661219908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841" y="635403"/>
            <a:ext cx="5236639" cy="56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6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62573"/>
            <a:ext cx="3789285" cy="17306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Temporary Shielding 	to be installed to 	protect AMTRAK 	from falling debris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7B778A-D780-5F54-F4FB-F33AFB361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51696"/>
            <a:ext cx="576072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3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00749" y="1592238"/>
            <a:ext cx="5323355" cy="45620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Closed July 20, 2022 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3F1910-387F-4C70-87BE-7510A559D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547365" y="163561"/>
            <a:ext cx="8833103" cy="7332021"/>
            <a:chOff x="12024" y="-96088"/>
            <a:chExt cx="8833103" cy="733202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23988A0-B7FF-41D0-A31B-F416A4ABC3F1}"/>
                </a:ext>
              </a:extLst>
            </p:cNvPr>
            <p:cNvSpPr/>
            <p:nvPr/>
          </p:nvSpPr>
          <p:spPr>
            <a:xfrm>
              <a:off x="1283478" y="-96088"/>
              <a:ext cx="7561649" cy="7164283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5210" h="7006590">
                  <a:moveTo>
                    <a:pt x="411480" y="7006590"/>
                  </a:moveTo>
                  <a:lnTo>
                    <a:pt x="0" y="6995160"/>
                  </a:lnTo>
                  <a:lnTo>
                    <a:pt x="7395210" y="0"/>
                  </a:lnTo>
                  <a:lnTo>
                    <a:pt x="411480" y="700659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DB7A499-5785-40CD-9651-35DA512D03AA}"/>
                </a:ext>
              </a:extLst>
            </p:cNvPr>
            <p:cNvSpPr/>
            <p:nvPr/>
          </p:nvSpPr>
          <p:spPr>
            <a:xfrm>
              <a:off x="767665" y="0"/>
              <a:ext cx="7870308" cy="7033612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393107 w 7772400"/>
                <a:gd name="connsiteY0" fmla="*/ 6979243 h 6979243"/>
                <a:gd name="connsiteX1" fmla="*/ 0 w 7772400"/>
                <a:gd name="connsiteY1" fmla="*/ 6949440 h 6979243"/>
                <a:gd name="connsiteX2" fmla="*/ 7772400 w 7772400"/>
                <a:gd name="connsiteY2" fmla="*/ 0 h 6979243"/>
                <a:gd name="connsiteX3" fmla="*/ 393107 w 7772400"/>
                <a:gd name="connsiteY3" fmla="*/ 6979243 h 6979243"/>
                <a:gd name="connsiteX0" fmla="*/ 448225 w 7827518"/>
                <a:gd name="connsiteY0" fmla="*/ 6979243 h 6995371"/>
                <a:gd name="connsiteX1" fmla="*/ 0 w 7827518"/>
                <a:gd name="connsiteY1" fmla="*/ 6995371 h 6995371"/>
                <a:gd name="connsiteX2" fmla="*/ 7827518 w 7827518"/>
                <a:gd name="connsiteY2" fmla="*/ 0 h 6995371"/>
                <a:gd name="connsiteX3" fmla="*/ 448225 w 7827518"/>
                <a:gd name="connsiteY3" fmla="*/ 6979243 h 699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7518" h="6995371">
                  <a:moveTo>
                    <a:pt x="448225" y="6979243"/>
                  </a:moveTo>
                  <a:lnTo>
                    <a:pt x="0" y="6995371"/>
                  </a:lnTo>
                  <a:lnTo>
                    <a:pt x="7827518" y="0"/>
                  </a:lnTo>
                  <a:lnTo>
                    <a:pt x="448225" y="6979243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AD81A0D-AF71-4AAB-BCD0-3DE5D02E3404}"/>
                </a:ext>
              </a:extLst>
            </p:cNvPr>
            <p:cNvSpPr/>
            <p:nvPr/>
          </p:nvSpPr>
          <p:spPr>
            <a:xfrm>
              <a:off x="12024" y="-49202"/>
              <a:ext cx="8566403" cy="7285135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  <a:gd name="connsiteX0" fmla="*/ 411480 w 8352264"/>
                <a:gd name="connsiteY0" fmla="*/ 7150441 h 7150441"/>
                <a:gd name="connsiteX1" fmla="*/ 0 w 8352264"/>
                <a:gd name="connsiteY1" fmla="*/ 7139011 h 7150441"/>
                <a:gd name="connsiteX2" fmla="*/ 8352264 w 8352264"/>
                <a:gd name="connsiteY2" fmla="*/ 0 h 7150441"/>
                <a:gd name="connsiteX3" fmla="*/ 411480 w 8352264"/>
                <a:gd name="connsiteY3" fmla="*/ 7150441 h 7150441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20" h="7150441">
                  <a:moveTo>
                    <a:pt x="411480" y="7150441"/>
                  </a:moveTo>
                  <a:lnTo>
                    <a:pt x="0" y="7139011"/>
                  </a:lnTo>
                  <a:lnTo>
                    <a:pt x="8408020" y="0"/>
                  </a:lnTo>
                  <a:lnTo>
                    <a:pt x="411480" y="715044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5" name="Picture 4" descr="A picture containing outdoor, text, sign, sky&#10;&#10;Description automatically generated">
            <a:extLst>
              <a:ext uri="{FF2B5EF4-FFF2-40B4-BE49-F238E27FC236}">
                <a16:creationId xmlns:a16="http://schemas.microsoft.com/office/drawing/2014/main" id="{92BE46A9-A2FF-3493-1990-E4F3DAC2C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34" y="1309201"/>
            <a:ext cx="5269328" cy="50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01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2880360"/>
            <a:ext cx="9718116" cy="23469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Demo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Sawcut and remove deck, beams and backwall	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					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22ED68-75F5-85A8-A350-853832FE6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0320"/>
            <a:ext cx="12192000" cy="36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26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3764280"/>
            <a:ext cx="3942156" cy="30937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Counterweight Walls and Pedestal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</a:t>
            </a:r>
            <a:r>
              <a:rPr lang="en-US" sz="2800" i="1" dirty="0">
                <a:solidFill>
                  <a:schemeClr val="bg1"/>
                </a:solidFill>
              </a:rPr>
              <a:t>Front Face of Existing 	Stone Wall to Remain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Drill Dowels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Form / Rebar / Pour 	Class A Concrete CW 	Wall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					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5C4E6-2D9B-542D-3D98-B180F4AF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614" y="853440"/>
            <a:ext cx="4999706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673082"/>
            <a:ext cx="11104956" cy="18648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Set (10) Pre-Cast Beams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Installation of new 10” water line and communication lines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Form / Rebar/ Pour Deck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	14-day wet cure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Form / Rebar / Pour Sidewalks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Form / Rebar / Pour Barrier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Install Luminaires and Fencing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Approach Slabs and Sidewalks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					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1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008120"/>
            <a:ext cx="7767396" cy="7408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1B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Half 2024)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Set Pre-Cast Beams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Includes the installation of new 10” water line and 	communication lines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					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84231A-AF4E-CD64-1763-DCF1D9279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5640"/>
            <a:ext cx="12192000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4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2179321"/>
            <a:ext cx="3789285" cy="41139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2 (2025)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C9412-5D29-48A8-CF3E-F80A452C4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61" y="1828800"/>
            <a:ext cx="6812280" cy="44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88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3642359"/>
            <a:ext cx="9093276" cy="26508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2 (2025)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Closes </a:t>
            </a:r>
            <a:r>
              <a:rPr lang="en-US" sz="2800" i="1" dirty="0">
                <a:solidFill>
                  <a:schemeClr val="bg1"/>
                </a:solidFill>
              </a:rPr>
              <a:t>Traffic</a:t>
            </a:r>
            <a:r>
              <a:rPr lang="en-US" sz="2800" dirty="0">
                <a:solidFill>
                  <a:schemeClr val="bg1"/>
                </a:solidFill>
              </a:rPr>
              <a:t> on E. Ridley Ave. between Swarthmore Ave. and 	Thayer Ave. 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Closes </a:t>
            </a:r>
            <a:r>
              <a:rPr lang="en-US" sz="2800" i="1" dirty="0">
                <a:solidFill>
                  <a:schemeClr val="bg1"/>
                </a:solidFill>
              </a:rPr>
              <a:t>Traffic </a:t>
            </a:r>
            <a:r>
              <a:rPr lang="en-US" sz="2800" dirty="0">
                <a:solidFill>
                  <a:schemeClr val="bg1"/>
                </a:solidFill>
              </a:rPr>
              <a:t>on E. Ward Ave between and </a:t>
            </a:r>
            <a:r>
              <a:rPr lang="en-US" sz="2800" dirty="0" err="1">
                <a:solidFill>
                  <a:schemeClr val="bg1"/>
                </a:solidFill>
              </a:rPr>
              <a:t>Cresswell</a:t>
            </a:r>
            <a:r>
              <a:rPr lang="en-US" sz="2800" dirty="0">
                <a:solidFill>
                  <a:schemeClr val="bg1"/>
                </a:solidFill>
              </a:rPr>
              <a:t> St. and 	the Bridge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</a:t>
            </a:r>
            <a:r>
              <a:rPr lang="en-US" sz="2800" b="1" i="1" dirty="0">
                <a:solidFill>
                  <a:schemeClr val="bg1"/>
                </a:solidFill>
              </a:rPr>
              <a:t>All Residential Access must be Maintained by the Contractor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07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26280"/>
            <a:ext cx="9093276" cy="17669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2 (2025)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Utilities - Relocate Gas and Water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Signal Improvement at Swarthmore and Ridley Ave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Drainage Improvements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Curb, Sidewalk and ADA Ramps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Full Depth Reconstruction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Landscape Improvements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7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3642359"/>
            <a:ext cx="9093276" cy="26508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2 (2025)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Utilities - Relocate Gas and Water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57672-C7B0-F6AF-D1ED-7F18595CE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70" y="2042160"/>
            <a:ext cx="11154870" cy="42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2179321"/>
            <a:ext cx="3789285" cy="41139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3A (1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Quarter 2026)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5576D-366C-A4A9-32F5-978E1DA03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386" y="2601796"/>
            <a:ext cx="9195601" cy="37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1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3642359"/>
            <a:ext cx="9093276" cy="26508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3A (1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Quarter of 2026)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Closes </a:t>
            </a:r>
            <a:r>
              <a:rPr lang="en-US" sz="2800" i="1" dirty="0">
                <a:solidFill>
                  <a:schemeClr val="bg1"/>
                </a:solidFill>
              </a:rPr>
              <a:t>Traffic</a:t>
            </a:r>
            <a:r>
              <a:rPr lang="en-US" sz="2800" dirty="0">
                <a:solidFill>
                  <a:schemeClr val="bg1"/>
                </a:solidFill>
              </a:rPr>
              <a:t> on Hinckley Ave. from Morton Ave. west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Closes </a:t>
            </a:r>
            <a:r>
              <a:rPr lang="en-US" sz="2800" i="1" dirty="0">
                <a:solidFill>
                  <a:schemeClr val="bg1"/>
                </a:solidFill>
              </a:rPr>
              <a:t>Traffic </a:t>
            </a:r>
            <a:r>
              <a:rPr lang="en-US" sz="2800" dirty="0">
                <a:solidFill>
                  <a:schemeClr val="bg1"/>
                </a:solidFill>
              </a:rPr>
              <a:t>on Sellers Ave between and Hinckley Ave. and 	the Bridge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</a:t>
            </a:r>
            <a:r>
              <a:rPr lang="en-US" sz="2800" b="1" i="1" dirty="0">
                <a:solidFill>
                  <a:schemeClr val="bg1"/>
                </a:solidFill>
              </a:rPr>
              <a:t>All Residential Access must be Maintained by the Contractor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1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00749" y="1592238"/>
            <a:ext cx="4813967" cy="45620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-	Traffic will remain 	detoured over the 	Swarthmore Ave. Bridge 	for the duration of the 	Project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Improved signage to be 	installed next month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3F1910-387F-4C70-87BE-7510A559D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547365" y="163561"/>
            <a:ext cx="8833103" cy="7332021"/>
            <a:chOff x="12024" y="-96088"/>
            <a:chExt cx="8833103" cy="733202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23988A0-B7FF-41D0-A31B-F416A4ABC3F1}"/>
                </a:ext>
              </a:extLst>
            </p:cNvPr>
            <p:cNvSpPr/>
            <p:nvPr/>
          </p:nvSpPr>
          <p:spPr>
            <a:xfrm>
              <a:off x="1283478" y="-96088"/>
              <a:ext cx="7561649" cy="7164283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5210" h="7006590">
                  <a:moveTo>
                    <a:pt x="411480" y="7006590"/>
                  </a:moveTo>
                  <a:lnTo>
                    <a:pt x="0" y="6995160"/>
                  </a:lnTo>
                  <a:lnTo>
                    <a:pt x="7395210" y="0"/>
                  </a:lnTo>
                  <a:lnTo>
                    <a:pt x="411480" y="700659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DB7A499-5785-40CD-9651-35DA512D03AA}"/>
                </a:ext>
              </a:extLst>
            </p:cNvPr>
            <p:cNvSpPr/>
            <p:nvPr/>
          </p:nvSpPr>
          <p:spPr>
            <a:xfrm>
              <a:off x="767665" y="0"/>
              <a:ext cx="7870308" cy="7033612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393107 w 7772400"/>
                <a:gd name="connsiteY0" fmla="*/ 6979243 h 6979243"/>
                <a:gd name="connsiteX1" fmla="*/ 0 w 7772400"/>
                <a:gd name="connsiteY1" fmla="*/ 6949440 h 6979243"/>
                <a:gd name="connsiteX2" fmla="*/ 7772400 w 7772400"/>
                <a:gd name="connsiteY2" fmla="*/ 0 h 6979243"/>
                <a:gd name="connsiteX3" fmla="*/ 393107 w 7772400"/>
                <a:gd name="connsiteY3" fmla="*/ 6979243 h 6979243"/>
                <a:gd name="connsiteX0" fmla="*/ 448225 w 7827518"/>
                <a:gd name="connsiteY0" fmla="*/ 6979243 h 6995371"/>
                <a:gd name="connsiteX1" fmla="*/ 0 w 7827518"/>
                <a:gd name="connsiteY1" fmla="*/ 6995371 h 6995371"/>
                <a:gd name="connsiteX2" fmla="*/ 7827518 w 7827518"/>
                <a:gd name="connsiteY2" fmla="*/ 0 h 6995371"/>
                <a:gd name="connsiteX3" fmla="*/ 448225 w 7827518"/>
                <a:gd name="connsiteY3" fmla="*/ 6979243 h 699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7518" h="6995371">
                  <a:moveTo>
                    <a:pt x="448225" y="6979243"/>
                  </a:moveTo>
                  <a:lnTo>
                    <a:pt x="0" y="6995371"/>
                  </a:lnTo>
                  <a:lnTo>
                    <a:pt x="7827518" y="0"/>
                  </a:lnTo>
                  <a:lnTo>
                    <a:pt x="448225" y="6979243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AD81A0D-AF71-4AAB-BCD0-3DE5D02E3404}"/>
                </a:ext>
              </a:extLst>
            </p:cNvPr>
            <p:cNvSpPr/>
            <p:nvPr/>
          </p:nvSpPr>
          <p:spPr>
            <a:xfrm>
              <a:off x="12024" y="-49202"/>
              <a:ext cx="8566403" cy="7285135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  <a:gd name="connsiteX0" fmla="*/ 411480 w 8352264"/>
                <a:gd name="connsiteY0" fmla="*/ 7150441 h 7150441"/>
                <a:gd name="connsiteX1" fmla="*/ 0 w 8352264"/>
                <a:gd name="connsiteY1" fmla="*/ 7139011 h 7150441"/>
                <a:gd name="connsiteX2" fmla="*/ 8352264 w 8352264"/>
                <a:gd name="connsiteY2" fmla="*/ 0 h 7150441"/>
                <a:gd name="connsiteX3" fmla="*/ 411480 w 8352264"/>
                <a:gd name="connsiteY3" fmla="*/ 7150441 h 7150441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20" h="7150441">
                  <a:moveTo>
                    <a:pt x="411480" y="7150441"/>
                  </a:moveTo>
                  <a:lnTo>
                    <a:pt x="0" y="7139011"/>
                  </a:lnTo>
                  <a:lnTo>
                    <a:pt x="8408020" y="0"/>
                  </a:lnTo>
                  <a:lnTo>
                    <a:pt x="411480" y="715044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11E0ED-1D08-9607-E13A-A1227665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465" y="807628"/>
            <a:ext cx="5625558" cy="54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18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26280"/>
            <a:ext cx="9093276" cy="17669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3A (1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Quarter of 2026)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Utilities - Relocate Gas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Drainage Improvements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Signal Improvements at Sellers Ave. and Swarthmore Ave.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Curb, Sidewalk, Pavers and ADA Ramps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Full Depth Reconstruction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Landscape Improvements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78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2184918"/>
            <a:ext cx="9093276" cy="41083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3A (1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Quarter of 2026)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D9545-6DDA-519E-BBB3-A0B76889E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922" y="2564092"/>
            <a:ext cx="10016562" cy="42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7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2179321"/>
            <a:ext cx="4326612" cy="41139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3B (2nd Quarter of 2026)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32E36-69DB-38E4-0805-31785E505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020" y="2391103"/>
            <a:ext cx="9427960" cy="43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46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3642359"/>
            <a:ext cx="9093276" cy="26508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3B (2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Quarter of 2026)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Closes </a:t>
            </a:r>
            <a:r>
              <a:rPr lang="en-US" sz="2800" i="1" dirty="0">
                <a:solidFill>
                  <a:schemeClr val="bg1"/>
                </a:solidFill>
              </a:rPr>
              <a:t>Traffic</a:t>
            </a:r>
            <a:r>
              <a:rPr lang="en-US" sz="2800" dirty="0">
                <a:solidFill>
                  <a:schemeClr val="bg1"/>
                </a:solidFill>
              </a:rPr>
              <a:t> the eastbound shoulder E. Ridley Ave.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Closes </a:t>
            </a:r>
            <a:r>
              <a:rPr lang="en-US" sz="2800" i="1" dirty="0">
                <a:solidFill>
                  <a:schemeClr val="bg1"/>
                </a:solidFill>
              </a:rPr>
              <a:t>Traffic </a:t>
            </a:r>
            <a:r>
              <a:rPr lang="en-US" sz="2800" dirty="0">
                <a:solidFill>
                  <a:schemeClr val="bg1"/>
                </a:solidFill>
              </a:rPr>
              <a:t>the westbound shoulder E. Hinkley Ave.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</a:t>
            </a:r>
            <a:r>
              <a:rPr lang="en-US" sz="2800" b="1" i="1" dirty="0">
                <a:solidFill>
                  <a:schemeClr val="bg1"/>
                </a:solidFill>
              </a:rPr>
              <a:t>All Residential Access must be Maintained by the Contractor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8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204" y="4526280"/>
            <a:ext cx="9093276" cy="17669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Stage 3B (2nd Quarter of 2026)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Remove Temp. Bridge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Form/Rebar/Pour </a:t>
            </a:r>
            <a:r>
              <a:rPr lang="en-US" sz="2800" dirty="0" err="1">
                <a:solidFill>
                  <a:schemeClr val="bg1"/>
                </a:solidFill>
              </a:rPr>
              <a:t>kneewalls</a:t>
            </a:r>
            <a:r>
              <a:rPr lang="en-US" sz="2800" dirty="0">
                <a:solidFill>
                  <a:schemeClr val="bg1"/>
                </a:solidFill>
              </a:rPr>
              <a:t> and barrier for Bridge – Tie-In 	Piece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Install bridge fencing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	Final sidewalk and landscaping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ANTICIPATED OPEN BRIDGE ON JULY 1, 2026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		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</a:t>
            </a:r>
            <a:br>
              <a:rPr lang="en-US" sz="3600" dirty="0">
                <a:solidFill>
                  <a:schemeClr val="bg1"/>
                </a:solidFill>
                <a:highlight>
                  <a:srgbClr val="FFFFFF"/>
                </a:highlight>
              </a:rPr>
            </a:br>
            <a:r>
              <a:rPr lang="en-US" sz="2800" dirty="0">
                <a:solidFill>
                  <a:schemeClr val="bg1"/>
                </a:solidFill>
                <a:highlight>
                  <a:srgbClr val="FFFFFF"/>
                </a:highlight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9218" y="2578144"/>
            <a:ext cx="9614396" cy="40202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New Bridge/Project Design includes: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(2) 12’ Vehicle Lanes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(2) 8’ Sidewalks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(6) Sidewalk Luminaires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New water and 	communication lines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Increased Load Rating (from 3T to 102T)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Improved Fencing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(11) ADA Ramps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Improved Drainage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Intersection Improvements (incl. signals)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-	Full Depth Reconstruction of Ridley and Hinckley                        	Aves.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3F1910-387F-4C70-87BE-7510A559D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547365" y="163561"/>
            <a:ext cx="8833103" cy="7332021"/>
            <a:chOff x="12024" y="-96088"/>
            <a:chExt cx="8833103" cy="733202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23988A0-B7FF-41D0-A31B-F416A4ABC3F1}"/>
                </a:ext>
              </a:extLst>
            </p:cNvPr>
            <p:cNvSpPr/>
            <p:nvPr/>
          </p:nvSpPr>
          <p:spPr>
            <a:xfrm>
              <a:off x="1283478" y="-96088"/>
              <a:ext cx="7561649" cy="7164283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5210" h="7006590">
                  <a:moveTo>
                    <a:pt x="411480" y="7006590"/>
                  </a:moveTo>
                  <a:lnTo>
                    <a:pt x="0" y="6995160"/>
                  </a:lnTo>
                  <a:lnTo>
                    <a:pt x="7395210" y="0"/>
                  </a:lnTo>
                  <a:lnTo>
                    <a:pt x="411480" y="7006590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DB7A499-5785-40CD-9651-35DA512D03AA}"/>
                </a:ext>
              </a:extLst>
            </p:cNvPr>
            <p:cNvSpPr/>
            <p:nvPr/>
          </p:nvSpPr>
          <p:spPr>
            <a:xfrm>
              <a:off x="767665" y="0"/>
              <a:ext cx="7870308" cy="7033612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393107 w 7772400"/>
                <a:gd name="connsiteY0" fmla="*/ 6979243 h 6979243"/>
                <a:gd name="connsiteX1" fmla="*/ 0 w 7772400"/>
                <a:gd name="connsiteY1" fmla="*/ 6949440 h 6979243"/>
                <a:gd name="connsiteX2" fmla="*/ 7772400 w 7772400"/>
                <a:gd name="connsiteY2" fmla="*/ 0 h 6979243"/>
                <a:gd name="connsiteX3" fmla="*/ 393107 w 7772400"/>
                <a:gd name="connsiteY3" fmla="*/ 6979243 h 6979243"/>
                <a:gd name="connsiteX0" fmla="*/ 448225 w 7827518"/>
                <a:gd name="connsiteY0" fmla="*/ 6979243 h 6995371"/>
                <a:gd name="connsiteX1" fmla="*/ 0 w 7827518"/>
                <a:gd name="connsiteY1" fmla="*/ 6995371 h 6995371"/>
                <a:gd name="connsiteX2" fmla="*/ 7827518 w 7827518"/>
                <a:gd name="connsiteY2" fmla="*/ 0 h 6995371"/>
                <a:gd name="connsiteX3" fmla="*/ 448225 w 7827518"/>
                <a:gd name="connsiteY3" fmla="*/ 6979243 h 699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7518" h="6995371">
                  <a:moveTo>
                    <a:pt x="448225" y="6979243"/>
                  </a:moveTo>
                  <a:lnTo>
                    <a:pt x="0" y="6995371"/>
                  </a:lnTo>
                  <a:lnTo>
                    <a:pt x="7827518" y="0"/>
                  </a:lnTo>
                  <a:lnTo>
                    <a:pt x="448225" y="6979243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AD81A0D-AF71-4AAB-BCD0-3DE5D02E3404}"/>
                </a:ext>
              </a:extLst>
            </p:cNvPr>
            <p:cNvSpPr/>
            <p:nvPr/>
          </p:nvSpPr>
          <p:spPr>
            <a:xfrm>
              <a:off x="12024" y="-49202"/>
              <a:ext cx="8566403" cy="7285135"/>
            </a:xfrm>
            <a:custGeom>
              <a:avLst/>
              <a:gdLst>
                <a:gd name="connsiteX0" fmla="*/ 0 w 10588752"/>
                <a:gd name="connsiteY0" fmla="*/ 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0" fmla="*/ 2834640 w 10588752"/>
                <a:gd name="connsiteY0" fmla="*/ 22860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834640 w 10588752"/>
                <a:gd name="connsiteY5" fmla="*/ 228600 h 6858000"/>
                <a:gd name="connsiteX0" fmla="*/ 2628900 w 10588752"/>
                <a:gd name="connsiteY0" fmla="*/ 11430 h 6858000"/>
                <a:gd name="connsiteX1" fmla="*/ 3730752 w 10588752"/>
                <a:gd name="connsiteY1" fmla="*/ 0 h 6858000"/>
                <a:gd name="connsiteX2" fmla="*/ 10588752 w 10588752"/>
                <a:gd name="connsiteY2" fmla="*/ 0 h 6858000"/>
                <a:gd name="connsiteX3" fmla="*/ 3730752 w 10588752"/>
                <a:gd name="connsiteY3" fmla="*/ 6858000 h 6858000"/>
                <a:gd name="connsiteX4" fmla="*/ 0 w 10588752"/>
                <a:gd name="connsiteY4" fmla="*/ 6858000 h 6858000"/>
                <a:gd name="connsiteX5" fmla="*/ 2628900 w 10588752"/>
                <a:gd name="connsiteY5" fmla="*/ 11430 h 6858000"/>
                <a:gd name="connsiteX0" fmla="*/ 80010 w 8039862"/>
                <a:gd name="connsiteY0" fmla="*/ 11430 h 6858000"/>
                <a:gd name="connsiteX1" fmla="*/ 1181862 w 8039862"/>
                <a:gd name="connsiteY1" fmla="*/ 0 h 6858000"/>
                <a:gd name="connsiteX2" fmla="*/ 8039862 w 8039862"/>
                <a:gd name="connsiteY2" fmla="*/ 0 h 6858000"/>
                <a:gd name="connsiteX3" fmla="*/ 1181862 w 8039862"/>
                <a:gd name="connsiteY3" fmla="*/ 6858000 h 6858000"/>
                <a:gd name="connsiteX4" fmla="*/ 0 w 8039862"/>
                <a:gd name="connsiteY4" fmla="*/ 6858000 h 6858000"/>
                <a:gd name="connsiteX5" fmla="*/ 80010 w 8039862"/>
                <a:gd name="connsiteY5" fmla="*/ 11430 h 6858000"/>
                <a:gd name="connsiteX0" fmla="*/ 0 w 7959852"/>
                <a:gd name="connsiteY0" fmla="*/ 11430 h 6892290"/>
                <a:gd name="connsiteX1" fmla="*/ 1101852 w 7959852"/>
                <a:gd name="connsiteY1" fmla="*/ 0 h 6892290"/>
                <a:gd name="connsiteX2" fmla="*/ 7959852 w 7959852"/>
                <a:gd name="connsiteY2" fmla="*/ 0 h 6892290"/>
                <a:gd name="connsiteX3" fmla="*/ 1101852 w 7959852"/>
                <a:gd name="connsiteY3" fmla="*/ 6858000 h 6892290"/>
                <a:gd name="connsiteX4" fmla="*/ 68580 w 7959852"/>
                <a:gd name="connsiteY4" fmla="*/ 6892290 h 6892290"/>
                <a:gd name="connsiteX5" fmla="*/ 0 w 7959852"/>
                <a:gd name="connsiteY5" fmla="*/ 11430 h 6892290"/>
                <a:gd name="connsiteX0" fmla="*/ 11430 w 7971282"/>
                <a:gd name="connsiteY0" fmla="*/ 1143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5" fmla="*/ 11430 w 7971282"/>
                <a:gd name="connsiteY5" fmla="*/ 11430 h 6858000"/>
                <a:gd name="connsiteX0" fmla="*/ 12894 w 7984176"/>
                <a:gd name="connsiteY0" fmla="*/ 6846570 h 6858000"/>
                <a:gd name="connsiteX1" fmla="*/ 1126176 w 7984176"/>
                <a:gd name="connsiteY1" fmla="*/ 0 h 6858000"/>
                <a:gd name="connsiteX2" fmla="*/ 7984176 w 7984176"/>
                <a:gd name="connsiteY2" fmla="*/ 0 h 6858000"/>
                <a:gd name="connsiteX3" fmla="*/ 1126176 w 7984176"/>
                <a:gd name="connsiteY3" fmla="*/ 6858000 h 6858000"/>
                <a:gd name="connsiteX4" fmla="*/ 12894 w 7984176"/>
                <a:gd name="connsiteY4" fmla="*/ 6846570 h 6858000"/>
                <a:gd name="connsiteX0" fmla="*/ 0 w 7971282"/>
                <a:gd name="connsiteY0" fmla="*/ 6846570 h 6858000"/>
                <a:gd name="connsiteX1" fmla="*/ 1113282 w 7971282"/>
                <a:gd name="connsiteY1" fmla="*/ 0 h 6858000"/>
                <a:gd name="connsiteX2" fmla="*/ 7971282 w 7971282"/>
                <a:gd name="connsiteY2" fmla="*/ 0 h 6858000"/>
                <a:gd name="connsiteX3" fmla="*/ 1113282 w 7971282"/>
                <a:gd name="connsiteY3" fmla="*/ 6858000 h 6858000"/>
                <a:gd name="connsiteX4" fmla="*/ 0 w 7971282"/>
                <a:gd name="connsiteY4" fmla="*/ 6846570 h 6858000"/>
                <a:gd name="connsiteX0" fmla="*/ 0 w 6858000"/>
                <a:gd name="connsiteY0" fmla="*/ 6858000 h 6858000"/>
                <a:gd name="connsiteX1" fmla="*/ 0 w 6858000"/>
                <a:gd name="connsiteY1" fmla="*/ 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858000"/>
                <a:gd name="connsiteY0" fmla="*/ 6858000 h 6858000"/>
                <a:gd name="connsiteX1" fmla="*/ 34290 w 6858000"/>
                <a:gd name="connsiteY1" fmla="*/ 6126480 h 6858000"/>
                <a:gd name="connsiteX2" fmla="*/ 6858000 w 6858000"/>
                <a:gd name="connsiteY2" fmla="*/ 0 h 6858000"/>
                <a:gd name="connsiteX3" fmla="*/ 0 w 6858000"/>
                <a:gd name="connsiteY3" fmla="*/ 6858000 h 6858000"/>
                <a:gd name="connsiteX0" fmla="*/ 0 w 6983730"/>
                <a:gd name="connsiteY0" fmla="*/ 7006590 h 7006590"/>
                <a:gd name="connsiteX1" fmla="*/ 160020 w 6983730"/>
                <a:gd name="connsiteY1" fmla="*/ 6126480 h 7006590"/>
                <a:gd name="connsiteX2" fmla="*/ 6983730 w 6983730"/>
                <a:gd name="connsiteY2" fmla="*/ 0 h 7006590"/>
                <a:gd name="connsiteX3" fmla="*/ 0 w 6983730"/>
                <a:gd name="connsiteY3" fmla="*/ 7006590 h 7006590"/>
                <a:gd name="connsiteX0" fmla="*/ 411480 w 7395210"/>
                <a:gd name="connsiteY0" fmla="*/ 7006590 h 7006590"/>
                <a:gd name="connsiteX1" fmla="*/ 0 w 7395210"/>
                <a:gd name="connsiteY1" fmla="*/ 6995160 h 7006590"/>
                <a:gd name="connsiteX2" fmla="*/ 7395210 w 7395210"/>
                <a:gd name="connsiteY2" fmla="*/ 0 h 7006590"/>
                <a:gd name="connsiteX3" fmla="*/ 411480 w 7395210"/>
                <a:gd name="connsiteY3" fmla="*/ 7006590 h 7006590"/>
                <a:gd name="connsiteX0" fmla="*/ 411480 w 7772400"/>
                <a:gd name="connsiteY0" fmla="*/ 6960870 h 6960870"/>
                <a:gd name="connsiteX1" fmla="*/ 0 w 7772400"/>
                <a:gd name="connsiteY1" fmla="*/ 6949440 h 6960870"/>
                <a:gd name="connsiteX2" fmla="*/ 7772400 w 7772400"/>
                <a:gd name="connsiteY2" fmla="*/ 0 h 6960870"/>
                <a:gd name="connsiteX3" fmla="*/ 411480 w 7772400"/>
                <a:gd name="connsiteY3" fmla="*/ 6960870 h 6960870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  <a:gd name="connsiteX0" fmla="*/ 411480 w 8352264"/>
                <a:gd name="connsiteY0" fmla="*/ 7150441 h 7150441"/>
                <a:gd name="connsiteX1" fmla="*/ 0 w 8352264"/>
                <a:gd name="connsiteY1" fmla="*/ 7139011 h 7150441"/>
                <a:gd name="connsiteX2" fmla="*/ 8352264 w 8352264"/>
                <a:gd name="connsiteY2" fmla="*/ 0 h 7150441"/>
                <a:gd name="connsiteX3" fmla="*/ 411480 w 8352264"/>
                <a:gd name="connsiteY3" fmla="*/ 7150441 h 7150441"/>
                <a:gd name="connsiteX0" fmla="*/ 411480 w 8408020"/>
                <a:gd name="connsiteY0" fmla="*/ 7150441 h 7150441"/>
                <a:gd name="connsiteX1" fmla="*/ 0 w 8408020"/>
                <a:gd name="connsiteY1" fmla="*/ 7139011 h 7150441"/>
                <a:gd name="connsiteX2" fmla="*/ 8408020 w 8408020"/>
                <a:gd name="connsiteY2" fmla="*/ 0 h 7150441"/>
                <a:gd name="connsiteX3" fmla="*/ 411480 w 8408020"/>
                <a:gd name="connsiteY3" fmla="*/ 7150441 h 715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20" h="7150441">
                  <a:moveTo>
                    <a:pt x="411480" y="7150441"/>
                  </a:moveTo>
                  <a:lnTo>
                    <a:pt x="0" y="7139011"/>
                  </a:lnTo>
                  <a:lnTo>
                    <a:pt x="8408020" y="0"/>
                  </a:lnTo>
                  <a:lnTo>
                    <a:pt x="411480" y="715044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9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5989" y="1762401"/>
            <a:ext cx="5323355" cy="386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Bridge</a:t>
            </a: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A8461-168E-9CC2-7101-4A6726DF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2148840"/>
            <a:ext cx="10896600" cy="44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6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5989" y="1517715"/>
            <a:ext cx="5323355" cy="437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Bridge</a:t>
            </a: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EE129-77A6-EBF8-79E3-DFF40C9E4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564" y="1955620"/>
            <a:ext cx="9276872" cy="48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11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5989" y="1517715"/>
            <a:ext cx="5323355" cy="437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Bridge</a:t>
            </a: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97027-DCDA-E6E0-997A-66884F123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034" y="2021640"/>
            <a:ext cx="9285931" cy="4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03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5989" y="1517715"/>
            <a:ext cx="5323355" cy="437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Bridge</a:t>
            </a: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18EAAF-F6A8-98D3-7A11-C14029137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893" y="2021638"/>
            <a:ext cx="9298214" cy="48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8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4656" y="2036190"/>
            <a:ext cx="11042027" cy="33110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Bid Results 						 </a:t>
            </a:r>
            <a:r>
              <a:rPr lang="en-US" sz="2400" dirty="0">
                <a:solidFill>
                  <a:schemeClr val="bg1"/>
                </a:solidFill>
              </a:rPr>
              <a:t>March 2, 2023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	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  <a:highlight>
                  <a:srgbClr val="00FF00"/>
                </a:highlight>
              </a:rPr>
              <a:t>Road-Con, Inc. (low bidder)				$  9.8M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* Lowest of three bids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itle 7">
            <a:extLst>
              <a:ext uri="{FF2B5EF4-FFF2-40B4-BE49-F238E27FC236}">
                <a16:creationId xmlns:a16="http://schemas.microsoft.com/office/drawing/2014/main" id="{4432D43A-B557-4FE2-BA50-87F3830378DB}"/>
              </a:ext>
            </a:extLst>
          </p:cNvPr>
          <p:cNvSpPr txBox="1">
            <a:spLocks/>
          </p:cNvSpPr>
          <p:nvPr/>
        </p:nvSpPr>
        <p:spPr>
          <a:xfrm>
            <a:off x="6901925" y="4673082"/>
            <a:ext cx="4999705" cy="98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FE50D-8F85-7E2E-B988-C0F5A9FB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4" y="163561"/>
            <a:ext cx="4813967" cy="12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91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MT CYAN BLUE">
      <a:dk1>
        <a:srgbClr val="262626"/>
      </a:dk1>
      <a:lt1>
        <a:sysClr val="window" lastClr="FFFFFF"/>
      </a:lt1>
      <a:dk2>
        <a:srgbClr val="002B55"/>
      </a:dk2>
      <a:lt2>
        <a:srgbClr val="3F3F3F"/>
      </a:lt2>
      <a:accent1>
        <a:srgbClr val="7C868C"/>
      </a:accent1>
      <a:accent2>
        <a:srgbClr val="C4C6C9"/>
      </a:accent2>
      <a:accent3>
        <a:srgbClr val="0096D6"/>
      </a:accent3>
      <a:accent4>
        <a:srgbClr val="40B0E0"/>
      </a:accent4>
      <a:accent5>
        <a:srgbClr val="7FCAEA"/>
      </a:accent5>
      <a:accent6>
        <a:srgbClr val="BFE5F5"/>
      </a:accent6>
      <a:hlink>
        <a:srgbClr val="008FD2"/>
      </a:hlink>
      <a:folHlink>
        <a:srgbClr val="800080"/>
      </a:folHlink>
    </a:clrScheme>
    <a:fontScheme name="JMT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6F7D1BF-5F5F-4B37-8671-76B80DEB28C4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E5CA6DBF1724DAC96E5DF0D47460F" ma:contentTypeVersion="1" ma:contentTypeDescription="Create a new document." ma:contentTypeScope="" ma:versionID="b6b8752375730e0854d344b3854fa47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fa53a8320f8b1c95a8960917c09239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847DD8D-DD18-4EE5-9098-0AF905448C5D}"/>
</file>

<file path=customXml/itemProps2.xml><?xml version="1.0" encoding="utf-8"?>
<ds:datastoreItem xmlns:ds="http://schemas.openxmlformats.org/officeDocument/2006/customXml" ds:itemID="{ABE685DA-5629-4F7A-9512-5818528B0D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E55368-6C6A-46CD-89B3-954E121F7587}">
  <ds:schemaRefs>
    <ds:schemaRef ds:uri="http://schemas.microsoft.com/office/2006/documentManagement/types"/>
    <ds:schemaRef ds:uri="9c497566-e270-41d2-9314-e3e5a5d0bfe9"/>
    <ds:schemaRef ds:uri="http://www.w3.org/XML/1998/namespace"/>
    <ds:schemaRef ds:uri="http://purl.org/dc/dcmitype/"/>
    <ds:schemaRef ds:uri="http://schemas.microsoft.com/office/2006/metadata/properties"/>
    <ds:schemaRef ds:uri="201dcae9-3e14-4489-b13b-1ee4ee3826b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4cc1039f-ed18-46b4-88a6-ffe471dec413"/>
    <ds:schemaRef ds:uri="7aac472c-a700-472e-8d6f-87f80f37f03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18909</TotalTime>
  <Words>2380</Words>
  <Application>Microsoft Office PowerPoint</Application>
  <PresentationFormat>Widescreen</PresentationFormat>
  <Paragraphs>68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Sellers Ave. Bridge Replacement over AMTRAK    ECMS 15306  Ridley Park Borough, Delaware  County</vt:lpstr>
      <vt:lpstr>Closed July 20, 2022  </vt:lpstr>
      <vt:lpstr>- Traffic will remain  detoured over the  Swarthmore Ave. Bridge  for the duration of the  Project - Improved signage to be  installed next month   </vt:lpstr>
      <vt:lpstr>New Bridge/Project Design includes: - (2) 12’ Vehicle Lanes  - (2) 8’ Sidewalks - (6) Sidewalk Luminaires - New water and  communication lines - Increased Load Rating (from 3T to 102T) - Improved Fencing - (11) ADA Ramps - Improved Drainage - Intersection Improvements (incl. signals) - Full Depth Reconstruction of Ridley and Hinckley                         Aves.   </vt:lpstr>
      <vt:lpstr>New Bridge</vt:lpstr>
      <vt:lpstr>New Bridge</vt:lpstr>
      <vt:lpstr>New Bridge</vt:lpstr>
      <vt:lpstr>New Bridge</vt:lpstr>
      <vt:lpstr>Bid Results        March 2, 2023     Road-Con, Inc. (low bidder)    $  9.8M     * Lowest of three bids  </vt:lpstr>
      <vt:lpstr>Contract Awarded      March 14, 2023 Notice to Proceed     April 10,2023    Bridge Open      July 1, 2026   Project Completion (planting season)  June 30, 2027    </vt:lpstr>
      <vt:lpstr> Funding      100% Federal  Minority Participation      10% or $980K  Trainees      1 Required  Wages     Prevailing Rates      (certified payrolls and wage checks)  ADA Compliant   11 new ramps         </vt:lpstr>
      <vt:lpstr>           </vt:lpstr>
      <vt:lpstr>  AMTRAK (2023)                     </vt:lpstr>
      <vt:lpstr>  AMTRAK (2023) -  Shielding -  (2) 48” dia. Caissons  17’ deep - Fabricate and Erect  new catenary - Install new AMTRAK  power hardware - Re-route power and  remove old from  bridge                    </vt:lpstr>
      <vt:lpstr>    Stage 1A (1st Half 2024) -  Temporary  Pedestrian Bridge - Design by  Contractor - 5’ wide / 42”  handrails / min 8’  high fencing - Utilities to be  temporarily  relocated (Aqua and  Verizon)                          </vt:lpstr>
      <vt:lpstr>Temporary Pedestrian Bridge (ADA Compliant)     * Conceptual Only –     May be redesigned     by Contactor     (design/build)                        </vt:lpstr>
      <vt:lpstr>    Stage 1B (2nd Half 2024) -  Temporary Shielding - Temporary Shoring - Demo (deck and  beams) - Utilities to be  temporarily  relocated (Aqua and  Verizon)                          </vt:lpstr>
      <vt:lpstr>    Stage 1B (2nd Half 2024) -  Temporary Shoring  to be installed to  keep Hinckley Ave.  open                              </vt:lpstr>
      <vt:lpstr>    Stage 1B (2nd Half) -  Temporary Shielding  to be installed to  protect AMTRAK  from falling debris                            </vt:lpstr>
      <vt:lpstr>    Stage 1B (2nd Half 2024) - Demo -  Sawcut and remove deck, beams and backwall                             </vt:lpstr>
      <vt:lpstr>    Stage 1B (2nd Half 2024) Counterweight Walls and Pedestal -  Front Face of Existing  Stone Wall to Remain - Drill Dowels - Form / Rebar / Pour  Class A Concrete CW  Wall                            </vt:lpstr>
      <vt:lpstr>    Stage 1B (2nd Half 2024) - Set (10) Pre-Cast Beams - Installation of new 10” water line and communication lines - Form / Rebar/ Pour Deck -  14-day wet cure - Form / Rebar / Pour Sidewalks - Form / Rebar / Pour Barrier - Install Luminaires and Fencing - Approach Slabs and Sidewalks                                </vt:lpstr>
      <vt:lpstr>    Stage 1B (2nd Half 2024) Set Pre-Cast Beams Includes the installation of new 10” water line and  communication lines                              </vt:lpstr>
      <vt:lpstr>    Stage 2 (2025)                           </vt:lpstr>
      <vt:lpstr>    Stage 2 (2025) - Closes Traffic on E. Ridley Ave. between Swarthmore Ave. and  Thayer Ave.   - Closes Traffic on E. Ward Ave between and Cresswell St. and  the Bridge  - All Residential Access must be Maintained by the Contractor                           </vt:lpstr>
      <vt:lpstr>    Stage 2 (2025) - Utilities - Relocate Gas and Water - Signal Improvement at Swarthmore and Ridley Ave - Drainage Improvements - Curb, Sidewalk and ADA Ramps - Full Depth Reconstruction - Landscape Improvements                             </vt:lpstr>
      <vt:lpstr>    Stage 2 (2025) - Utilities - Relocate Gas and Water -                             </vt:lpstr>
      <vt:lpstr>    Stage 3A (1st Quarter 2026)                           </vt:lpstr>
      <vt:lpstr>    Stage 3A (1st Quarter of 2026) - Closes Traffic on Hinckley Ave. from Morton Ave. west  - Closes Traffic on Sellers Ave between and Hinckley Ave. and  the Bridge  - All Residential Access must be Maintained by the Contractor                           </vt:lpstr>
      <vt:lpstr>    Stage 3A (1st Quarter of 2026) - Utilities - Relocate Gas  - Drainage Improvements - Signal Improvements at Sellers Ave. and Swarthmore Ave. - Curb, Sidewalk, Pavers and ADA Ramps - Full Depth Reconstruction - Landscape Improvements                             </vt:lpstr>
      <vt:lpstr>    Stage 3A (1st Quarter of 2026) -                            </vt:lpstr>
      <vt:lpstr>    Stage 3B (2nd Quarter of 2026)                           </vt:lpstr>
      <vt:lpstr>    Stage 3B (2nd Quarter of 2026) - Closes Traffic the eastbound shoulder E. Ridley Ave. - Closes Traffic the westbound shoulder E. Hinkley Ave.  - All Residential Access must be Maintained by the Contractor                           </vt:lpstr>
      <vt:lpstr>    Stage 3B (2nd Quarter of 2026) - Remove Temp. Bridge - Form/Rebar/Pour kneewalls and barrier for Bridge – Tie-In  Piece - Install bridge fencing - Final sidewalk and landscaping     ANTICIPATED OPEN BRIDGE ON JULY 1, 2026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 PowerPoint Presentation Template Light Background A</dc:title>
  <dc:creator>Fohl, Ellen</dc:creator>
  <cp:lastModifiedBy>Duffy, Sean</cp:lastModifiedBy>
  <cp:revision>2</cp:revision>
  <dcterms:created xsi:type="dcterms:W3CDTF">2021-05-07T16:13:00Z</dcterms:created>
  <dcterms:modified xsi:type="dcterms:W3CDTF">2023-05-30T14:54:46Z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0x010100337E5CA6DBF1724DAC96E5DF0D47460F</vt:lpwstr>
  </property>
  <property fmtid="{D5CDD505-2E9C-101B-9397-08002B2CF9AE}" pid="3" name="JMTSubDocumentType">
    <vt:lpwstr/>
  </property>
  <property fmtid="{D5CDD505-2E9C-101B-9397-08002B2CF9AE}" pid="4" name="JMTDocumentType">
    <vt:lpwstr/>
  </property>
  <property fmtid="{D5CDD505-2E9C-101B-9397-08002B2CF9AE}" pid="5" name="TaxonomyJMT">
    <vt:lpwstr>12;#Creative|a3604dcb-bf54-40c7-9093-81899f1fce33</vt:lpwstr>
  </property>
  <property fmtid="{D5CDD505-2E9C-101B-9397-08002B2CF9AE}" pid="6" name="OfficeJMT">
    <vt:lpwstr/>
  </property>
  <property fmtid="{D5CDD505-2E9C-101B-9397-08002B2CF9AE}" pid="7" name="c7596a0f232c4eab80a1354326d62c6e">
    <vt:lpwstr/>
  </property>
  <property fmtid="{D5CDD505-2E9C-101B-9397-08002B2CF9AE}" pid="8" name="HealthProvJMT">
    <vt:lpwstr/>
  </property>
  <property fmtid="{D5CDD505-2E9C-101B-9397-08002B2CF9AE}" pid="9" name="b861bf61e49d4ea10a30301e9d5610d0">
    <vt:lpwstr/>
  </property>
  <property fmtid="{D5CDD505-2E9C-101B-9397-08002B2CF9AE}" pid="10" name="CommitteeJMT">
    <vt:lpwstr/>
  </property>
  <property fmtid="{D5CDD505-2E9C-101B-9397-08002B2CF9AE}" pid="11" name="d3ea77e462cb4ca891138954cc1bbfb6">
    <vt:lpwstr/>
  </property>
  <property fmtid="{D5CDD505-2E9C-101B-9397-08002B2CF9AE}" pid="12" name="b861bf61e49d4ea10a30301e9d568762">
    <vt:lpwstr/>
  </property>
  <property fmtid="{D5CDD505-2E9C-101B-9397-08002B2CF9AE}" pid="13" name="ClientJMT">
    <vt:lpwstr/>
  </property>
  <property fmtid="{D5CDD505-2E9C-101B-9397-08002B2CF9AE}" pid="14" name="CompanyJMT">
    <vt:lpwstr/>
  </property>
  <property fmtid="{D5CDD505-2E9C-101B-9397-08002B2CF9AE}" pid="15" name="gb40f7af563a4404b5b33d48cac54708">
    <vt:lpwstr/>
  </property>
  <property fmtid="{D5CDD505-2E9C-101B-9397-08002B2CF9AE}" pid="16" name="DepartmentJMT">
    <vt:lpwstr/>
  </property>
  <property fmtid="{D5CDD505-2E9C-101B-9397-08002B2CF9AE}" pid="17" name="d18175fde1954b46ada492ca66d1c1d1">
    <vt:lpwstr/>
  </property>
  <property fmtid="{D5CDD505-2E9C-101B-9397-08002B2CF9AE}" pid="18" name="PracticeJMT">
    <vt:lpwstr/>
  </property>
  <property fmtid="{D5CDD505-2E9C-101B-9397-08002B2CF9AE}" pid="19" name="_docset_NoMedatataSyncRequired">
    <vt:lpwstr>False</vt:lpwstr>
  </property>
  <property fmtid="{D5CDD505-2E9C-101B-9397-08002B2CF9AE}" pid="20" name="MediaServiceImageTags">
    <vt:lpwstr/>
  </property>
  <property fmtid="{D5CDD505-2E9C-101B-9397-08002B2CF9AE}" pid="21" name="Order">
    <vt:r8>1800</vt:r8>
  </property>
  <property fmtid="{D5CDD505-2E9C-101B-9397-08002B2CF9AE}" pid="22" name="xd_Signature">
    <vt:bool>false</vt:bool>
  </property>
  <property fmtid="{D5CDD505-2E9C-101B-9397-08002B2CF9AE}" pid="23" name="xd_ProgID">
    <vt:lpwstr/>
  </property>
  <property fmtid="{D5CDD505-2E9C-101B-9397-08002B2CF9AE}" pid="24" name="_SourceUrl">
    <vt:lpwstr/>
  </property>
  <property fmtid="{D5CDD505-2E9C-101B-9397-08002B2CF9AE}" pid="25" name="_SharedFileIndex">
    <vt:lpwstr/>
  </property>
  <property fmtid="{D5CDD505-2E9C-101B-9397-08002B2CF9AE}" pid="26" name="TemplateUrl">
    <vt:lpwstr/>
  </property>
</Properties>
</file>